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0" r:id="rId3"/>
    <p:sldMasterId id="2147483652" r:id="rId4"/>
    <p:sldMasterId id="2147483654" r:id="rId5"/>
    <p:sldMasterId id="2147483656" r:id="rId6"/>
    <p:sldMasterId id="2147483659" r:id="rId7"/>
    <p:sldMasterId id="2147483661" r:id="rId8"/>
    <p:sldMasterId id="2147483663" r:id="rId9"/>
    <p:sldMasterId id="2147483665" r:id="rId10"/>
    <p:sldMasterId id="2147483667" r:id="rId11"/>
    <p:sldMasterId id="2147483669" r:id="rId12"/>
    <p:sldMasterId id="2147483671" r:id="rId13"/>
  </p:sldMasterIdLst>
  <p:sldIdLst>
    <p:sldId id="256" r:id="rId14"/>
    <p:sldId id="257" r:id="rId15"/>
    <p:sldId id="258" r:id="rId16"/>
    <p:sldId id="259" r:id="rId17"/>
    <p:sldId id="297" r:id="rId18"/>
    <p:sldId id="261" r:id="rId19"/>
    <p:sldId id="277" r:id="rId20"/>
    <p:sldId id="279" r:id="rId21"/>
    <p:sldId id="280" r:id="rId22"/>
    <p:sldId id="262" r:id="rId23"/>
    <p:sldId id="281" r:id="rId24"/>
    <p:sldId id="282" r:id="rId25"/>
    <p:sldId id="328" r:id="rId26"/>
    <p:sldId id="283" r:id="rId27"/>
    <p:sldId id="340" r:id="rId28"/>
    <p:sldId id="329" r:id="rId29"/>
    <p:sldId id="330" r:id="rId30"/>
    <p:sldId id="331" r:id="rId31"/>
    <p:sldId id="273" r:id="rId32"/>
    <p:sldId id="284" r:id="rId33"/>
    <p:sldId id="351" r:id="rId34"/>
    <p:sldId id="276" r:id="rId35"/>
    <p:sldId id="285" r:id="rId36"/>
  </p:sldIdLst>
  <p:sldSz cx="12192000" cy="6858000"/>
  <p:notesSz cx="6858000" cy="9144000"/>
  <p:embeddedFontLst>
    <p:embeddedFont>
      <p:font typeface="思源黑体 CN Bold" panose="020B0800000000000000" charset="-122"/>
      <p:bold r:id="rId40"/>
    </p:embeddedFont>
    <p:embeddedFont>
      <p:font typeface="OPPOSans H" panose="00020600040101010101" charset="-122"/>
      <p:regular r:id="rId41"/>
    </p:embeddedFont>
    <p:embeddedFont>
      <p:font typeface="OPPOSans R" panose="00020600040101010101" charset="-122"/>
      <p:regular r:id="rId42"/>
    </p:embeddedFont>
    <p:embeddedFont>
      <p:font typeface="Source Han Sans" panose="020B0400000000000000" charset="-122"/>
      <p:regular r:id="rId43"/>
    </p:embeddedFont>
    <p:embeddedFont>
      <p:font typeface="等线" panose="02010600030101010101" charset="-122"/>
      <p:regular r:id="rId44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272C"/>
    <a:srgbClr val="8857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4" Type="http://schemas.openxmlformats.org/officeDocument/2006/relationships/font" Target="fonts/font5.fntdata"/><Relationship Id="rId43" Type="http://schemas.openxmlformats.org/officeDocument/2006/relationships/font" Target="fonts/font4.fntdata"/><Relationship Id="rId42" Type="http://schemas.openxmlformats.org/officeDocument/2006/relationships/font" Target="fonts/font3.fntdata"/><Relationship Id="rId41" Type="http://schemas.openxmlformats.org/officeDocument/2006/relationships/font" Target="fonts/font2.fntdata"/><Relationship Id="rId40" Type="http://schemas.openxmlformats.org/officeDocument/2006/relationships/font" Target="fonts/font1.fntdata"/><Relationship Id="rId4" Type="http://schemas.openxmlformats.org/officeDocument/2006/relationships/slideMaster" Target="slideMasters/slideMaster3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23.xml"/><Relationship Id="rId35" Type="http://schemas.openxmlformats.org/officeDocument/2006/relationships/slide" Target="slides/slide22.xml"/><Relationship Id="rId34" Type="http://schemas.openxmlformats.org/officeDocument/2006/relationships/slide" Target="slides/slide21.xml"/><Relationship Id="rId33" Type="http://schemas.openxmlformats.org/officeDocument/2006/relationships/slide" Target="slides/slide20.xml"/><Relationship Id="rId32" Type="http://schemas.openxmlformats.org/officeDocument/2006/relationships/slide" Target="slides/slide19.xml"/><Relationship Id="rId31" Type="http://schemas.openxmlformats.org/officeDocument/2006/relationships/slide" Target="slides/slide18.xml"/><Relationship Id="rId30" Type="http://schemas.openxmlformats.org/officeDocument/2006/relationships/slide" Target="slides/slide1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8" Type="http://schemas.openxmlformats.org/officeDocument/2006/relationships/slide" Target="slides/slide15.xml"/><Relationship Id="rId27" Type="http://schemas.openxmlformats.org/officeDocument/2006/relationships/slide" Target="slides/slide14.xml"/><Relationship Id="rId26" Type="http://schemas.openxmlformats.org/officeDocument/2006/relationships/slide" Target="slides/slide13.xml"/><Relationship Id="rId25" Type="http://schemas.openxmlformats.org/officeDocument/2006/relationships/slide" Target="slides/slide12.xml"/><Relationship Id="rId24" Type="http://schemas.openxmlformats.org/officeDocument/2006/relationships/slide" Target="slides/slide11.xml"/><Relationship Id="rId23" Type="http://schemas.openxmlformats.org/officeDocument/2006/relationships/slide" Target="slides/slide10.xml"/><Relationship Id="rId22" Type="http://schemas.openxmlformats.org/officeDocument/2006/relationships/slide" Target="slides/slide9.xml"/><Relationship Id="rId21" Type="http://schemas.openxmlformats.org/officeDocument/2006/relationships/slide" Target="slides/slide8.xml"/><Relationship Id="rId20" Type="http://schemas.openxmlformats.org/officeDocument/2006/relationships/slide" Target="slides/slide7.xml"/><Relationship Id="rId2" Type="http://schemas.openxmlformats.org/officeDocument/2006/relationships/theme" Target="theme/theme1.xml"/><Relationship Id="rId19" Type="http://schemas.openxmlformats.org/officeDocument/2006/relationships/slide" Target="slides/slide6.xml"/><Relationship Id="rId18" Type="http://schemas.openxmlformats.org/officeDocument/2006/relationships/slide" Target="slides/slide5.xml"/><Relationship Id="rId17" Type="http://schemas.openxmlformats.org/officeDocument/2006/relationships/slide" Target="slides/slide4.xml"/><Relationship Id="rId16" Type="http://schemas.openxmlformats.org/officeDocument/2006/relationships/slide" Target="slides/slide3.xml"/><Relationship Id="rId15" Type="http://schemas.openxmlformats.org/officeDocument/2006/relationships/slide" Target="slides/slide2.xml"/><Relationship Id="rId14" Type="http://schemas.openxmlformats.org/officeDocument/2006/relationships/slide" Target="slides/slide1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1638" y="228600"/>
            <a:ext cx="11388725" cy="1143000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01638" y="6245225"/>
            <a:ext cx="3052763" cy="476250"/>
          </a:xfrm>
        </p:spPr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3052763" cy="476250"/>
          </a:xfrm>
        </p:spPr>
        <p:txBody>
          <a:bodyPr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4" Type="http://schemas.openxmlformats.org/officeDocument/2006/relationships/theme" Target="../theme/theme5.xml"/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/>
    <p:bodyStyle/>
    <p:otherStyle/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/>
    <p:bodyStyle/>
    <p:otherStyle/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/>
    <p:bodyStyle/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/>
    <p:bodyStyle/>
    <p:otherStyle/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/>
    <p:bodyStyle/>
    <p:otherStyle/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8.png"/><Relationship Id="rId13" Type="http://schemas.openxmlformats.org/officeDocument/2006/relationships/image" Target="../media/image7.png"/><Relationship Id="rId12" Type="http://schemas.openxmlformats.org/officeDocument/2006/relationships/tags" Target="../tags/tag39.xml"/><Relationship Id="rId11" Type="http://schemas.openxmlformats.org/officeDocument/2006/relationships/tags" Target="../tags/tag38.xml"/><Relationship Id="rId10" Type="http://schemas.openxmlformats.org/officeDocument/2006/relationships/tags" Target="../tags/tag37.xml"/><Relationship Id="rId1" Type="http://schemas.openxmlformats.org/officeDocument/2006/relationships/tags" Target="../tags/tag28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tags" Target="../tags/tag47.xml"/><Relationship Id="rId7" Type="http://schemas.openxmlformats.org/officeDocument/2006/relationships/tags" Target="../tags/tag46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5" Type="http://schemas.openxmlformats.org/officeDocument/2006/relationships/slideLayout" Target="../slideLayouts/slideLayout5.xml"/><Relationship Id="rId14" Type="http://schemas.openxmlformats.org/officeDocument/2006/relationships/image" Target="../media/image8.png"/><Relationship Id="rId13" Type="http://schemas.openxmlformats.org/officeDocument/2006/relationships/image" Target="../media/image7.png"/><Relationship Id="rId12" Type="http://schemas.openxmlformats.org/officeDocument/2006/relationships/tags" Target="../tags/tag51.xml"/><Relationship Id="rId11" Type="http://schemas.openxmlformats.org/officeDocument/2006/relationships/tags" Target="../tags/tag50.xml"/><Relationship Id="rId10" Type="http://schemas.openxmlformats.org/officeDocument/2006/relationships/tags" Target="../tags/tag49.xml"/><Relationship Id="rId1" Type="http://schemas.openxmlformats.org/officeDocument/2006/relationships/tags" Target="../tags/tag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60.xml"/><Relationship Id="rId8" Type="http://schemas.openxmlformats.org/officeDocument/2006/relationships/tags" Target="../tags/tag59.xml"/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6" Type="http://schemas.openxmlformats.org/officeDocument/2006/relationships/slideLayout" Target="../slideLayouts/slideLayout13.xml"/><Relationship Id="rId15" Type="http://schemas.openxmlformats.org/officeDocument/2006/relationships/tags" Target="../tags/tag66.xml"/><Relationship Id="rId14" Type="http://schemas.openxmlformats.org/officeDocument/2006/relationships/tags" Target="../tags/tag65.xml"/><Relationship Id="rId13" Type="http://schemas.openxmlformats.org/officeDocument/2006/relationships/tags" Target="../tags/tag64.xml"/><Relationship Id="rId12" Type="http://schemas.openxmlformats.org/officeDocument/2006/relationships/tags" Target="../tags/tag63.xml"/><Relationship Id="rId11" Type="http://schemas.openxmlformats.org/officeDocument/2006/relationships/tags" Target="../tags/tag62.xml"/><Relationship Id="rId10" Type="http://schemas.openxmlformats.org/officeDocument/2006/relationships/tags" Target="../tags/tag61.xml"/><Relationship Id="rId1" Type="http://schemas.openxmlformats.org/officeDocument/2006/relationships/tags" Target="../tags/tag52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tags" Target="../tags/tag86.xml"/><Relationship Id="rId7" Type="http://schemas.openxmlformats.org/officeDocument/2006/relationships/tags" Target="../tags/tag85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9" Type="http://schemas.openxmlformats.org/officeDocument/2006/relationships/slideLayout" Target="../slideLayouts/slideLayout8.xml"/><Relationship Id="rId18" Type="http://schemas.openxmlformats.org/officeDocument/2006/relationships/tags" Target="../tags/tag96.xml"/><Relationship Id="rId17" Type="http://schemas.openxmlformats.org/officeDocument/2006/relationships/tags" Target="../tags/tag95.xml"/><Relationship Id="rId16" Type="http://schemas.openxmlformats.org/officeDocument/2006/relationships/tags" Target="../tags/tag94.xml"/><Relationship Id="rId15" Type="http://schemas.openxmlformats.org/officeDocument/2006/relationships/tags" Target="../tags/tag93.xml"/><Relationship Id="rId14" Type="http://schemas.openxmlformats.org/officeDocument/2006/relationships/tags" Target="../tags/tag92.xml"/><Relationship Id="rId13" Type="http://schemas.openxmlformats.org/officeDocument/2006/relationships/tags" Target="../tags/tag91.xml"/><Relationship Id="rId12" Type="http://schemas.openxmlformats.org/officeDocument/2006/relationships/tags" Target="../tags/tag90.xml"/><Relationship Id="rId11" Type="http://schemas.openxmlformats.org/officeDocument/2006/relationships/tags" Target="../tags/tag89.xml"/><Relationship Id="rId10" Type="http://schemas.openxmlformats.org/officeDocument/2006/relationships/tags" Target="../tags/tag88.xml"/><Relationship Id="rId1" Type="http://schemas.openxmlformats.org/officeDocument/2006/relationships/tags" Target="../tags/tag7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27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tags" Target="../tags/tag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flipH="1">
            <a:off x="4611" y="0"/>
            <a:ext cx="12192000" cy="6858000"/>
          </a:xfrm>
          <a:custGeom>
            <a:avLst/>
            <a:gdLst>
              <a:gd name="connsiteX0" fmla="*/ 10588975 w 12192000"/>
              <a:gd name="connsiteY0" fmla="*/ 5592134 h 6858000"/>
              <a:gd name="connsiteX1" fmla="*/ 10554331 w 12192000"/>
              <a:gd name="connsiteY1" fmla="*/ 5665790 h 6858000"/>
              <a:gd name="connsiteX2" fmla="*/ 10525725 w 12192000"/>
              <a:gd name="connsiteY2" fmla="*/ 6204684 h 6858000"/>
              <a:gd name="connsiteX3" fmla="*/ 10573951 w 12192000"/>
              <a:gd name="connsiteY3" fmla="*/ 6271481 h 6858000"/>
              <a:gd name="connsiteX4" fmla="*/ 11142446 w 12192000"/>
              <a:gd name="connsiteY4" fmla="*/ 6426217 h 6858000"/>
              <a:gd name="connsiteX5" fmla="*/ 11360490 w 12192000"/>
              <a:gd name="connsiteY5" fmla="*/ 6491337 h 6858000"/>
              <a:gd name="connsiteX6" fmla="*/ 11371145 w 12192000"/>
              <a:gd name="connsiteY6" fmla="*/ 6176925 h 6858000"/>
              <a:gd name="connsiteX7" fmla="*/ 11384876 w 12192000"/>
              <a:gd name="connsiteY7" fmla="*/ 5824883 h 6858000"/>
              <a:gd name="connsiteX8" fmla="*/ 11318216 w 12192000"/>
              <a:gd name="connsiteY8" fmla="*/ 5758565 h 6858000"/>
              <a:gd name="connsiteX9" fmla="*/ 10588975 w 12192000"/>
              <a:gd name="connsiteY9" fmla="*/ 5592134 h 6858000"/>
              <a:gd name="connsiteX10" fmla="*/ 5581444 w 12192000"/>
              <a:gd name="connsiteY10" fmla="*/ 5523716 h 6858000"/>
              <a:gd name="connsiteX11" fmla="*/ 5466692 w 12192000"/>
              <a:gd name="connsiteY11" fmla="*/ 5536517 h 6858000"/>
              <a:gd name="connsiteX12" fmla="*/ 5130140 w 12192000"/>
              <a:gd name="connsiteY12" fmla="*/ 5593505 h 6858000"/>
              <a:gd name="connsiteX13" fmla="*/ 4887626 w 12192000"/>
              <a:gd name="connsiteY13" fmla="*/ 5643624 h 6858000"/>
              <a:gd name="connsiteX14" fmla="*/ 4848896 w 12192000"/>
              <a:gd name="connsiteY14" fmla="*/ 6353716 h 6858000"/>
              <a:gd name="connsiteX15" fmla="*/ 4866968 w 12192000"/>
              <a:gd name="connsiteY15" fmla="*/ 6732244 h 6858000"/>
              <a:gd name="connsiteX16" fmla="*/ 4935673 w 12192000"/>
              <a:gd name="connsiteY16" fmla="*/ 6703722 h 6858000"/>
              <a:gd name="connsiteX17" fmla="*/ 5276192 w 12192000"/>
              <a:gd name="connsiteY17" fmla="*/ 6600065 h 6858000"/>
              <a:gd name="connsiteX18" fmla="*/ 5576652 w 12192000"/>
              <a:gd name="connsiteY18" fmla="*/ 6508975 h 6858000"/>
              <a:gd name="connsiteX19" fmla="*/ 5599228 w 12192000"/>
              <a:gd name="connsiteY19" fmla="*/ 6043603 h 6858000"/>
              <a:gd name="connsiteX20" fmla="*/ 5625474 w 12192000"/>
              <a:gd name="connsiteY20" fmla="*/ 5557828 h 6858000"/>
              <a:gd name="connsiteX21" fmla="*/ 5602900 w 12192000"/>
              <a:gd name="connsiteY21" fmla="*/ 5524287 h 6858000"/>
              <a:gd name="connsiteX22" fmla="*/ 5581444 w 12192000"/>
              <a:gd name="connsiteY22" fmla="*/ 5523716 h 6858000"/>
              <a:gd name="connsiteX23" fmla="*/ 9738922 w 12192000"/>
              <a:gd name="connsiteY23" fmla="*/ 5453082 h 6858000"/>
              <a:gd name="connsiteX24" fmla="*/ 9703515 w 12192000"/>
              <a:gd name="connsiteY24" fmla="*/ 5583452 h 6858000"/>
              <a:gd name="connsiteX25" fmla="*/ 9680619 w 12192000"/>
              <a:gd name="connsiteY25" fmla="*/ 6096164 h 6858000"/>
              <a:gd name="connsiteX26" fmla="*/ 9847219 w 12192000"/>
              <a:gd name="connsiteY26" fmla="*/ 6126487 h 6858000"/>
              <a:gd name="connsiteX27" fmla="*/ 10446303 w 12192000"/>
              <a:gd name="connsiteY27" fmla="*/ 6240204 h 6858000"/>
              <a:gd name="connsiteX28" fmla="*/ 10485615 w 12192000"/>
              <a:gd name="connsiteY28" fmla="*/ 6254921 h 6858000"/>
              <a:gd name="connsiteX29" fmla="*/ 10487267 w 12192000"/>
              <a:gd name="connsiteY29" fmla="*/ 6111162 h 6858000"/>
              <a:gd name="connsiteX30" fmla="*/ 10503808 w 12192000"/>
              <a:gd name="connsiteY30" fmla="*/ 5774656 h 6858000"/>
              <a:gd name="connsiteX31" fmla="*/ 10518697 w 12192000"/>
              <a:gd name="connsiteY31" fmla="*/ 5581909 h 6858000"/>
              <a:gd name="connsiteX32" fmla="*/ 10469194 w 12192000"/>
              <a:gd name="connsiteY32" fmla="*/ 5568341 h 6858000"/>
              <a:gd name="connsiteX33" fmla="*/ 9738922 w 12192000"/>
              <a:gd name="connsiteY33" fmla="*/ 5453082 h 6858000"/>
              <a:gd name="connsiteX34" fmla="*/ 6354790 w 12192000"/>
              <a:gd name="connsiteY34" fmla="*/ 5421532 h 6858000"/>
              <a:gd name="connsiteX35" fmla="*/ 6317592 w 12192000"/>
              <a:gd name="connsiteY35" fmla="*/ 5423752 h 6858000"/>
              <a:gd name="connsiteX36" fmla="*/ 5681202 w 12192000"/>
              <a:gd name="connsiteY36" fmla="*/ 5520058 h 6858000"/>
              <a:gd name="connsiteX37" fmla="*/ 5658252 w 12192000"/>
              <a:gd name="connsiteY37" fmla="*/ 5872243 h 6858000"/>
              <a:gd name="connsiteX38" fmla="*/ 5649440 w 12192000"/>
              <a:gd name="connsiteY38" fmla="*/ 6507153 h 6858000"/>
              <a:gd name="connsiteX39" fmla="*/ 5897410 w 12192000"/>
              <a:gd name="connsiteY39" fmla="*/ 6431562 h 6858000"/>
              <a:gd name="connsiteX40" fmla="*/ 6256700 w 12192000"/>
              <a:gd name="connsiteY40" fmla="*/ 6334895 h 6858000"/>
              <a:gd name="connsiteX41" fmla="*/ 6373610 w 12192000"/>
              <a:gd name="connsiteY41" fmla="*/ 6313818 h 6858000"/>
              <a:gd name="connsiteX42" fmla="*/ 6373932 w 12192000"/>
              <a:gd name="connsiteY42" fmla="*/ 6254911 h 6858000"/>
              <a:gd name="connsiteX43" fmla="*/ 6413112 w 12192000"/>
              <a:gd name="connsiteY43" fmla="*/ 5487978 h 6858000"/>
              <a:gd name="connsiteX44" fmla="*/ 6390728 w 12192000"/>
              <a:gd name="connsiteY44" fmla="*/ 5423206 h 6858000"/>
              <a:gd name="connsiteX45" fmla="*/ 6354790 w 12192000"/>
              <a:gd name="connsiteY45" fmla="*/ 5421532 h 6858000"/>
              <a:gd name="connsiteX46" fmla="*/ 8933379 w 12192000"/>
              <a:gd name="connsiteY46" fmla="*/ 5370048 h 6858000"/>
              <a:gd name="connsiteX47" fmla="*/ 8857385 w 12192000"/>
              <a:gd name="connsiteY47" fmla="*/ 5380028 h 6858000"/>
              <a:gd name="connsiteX48" fmla="*/ 8821213 w 12192000"/>
              <a:gd name="connsiteY48" fmla="*/ 6014638 h 6858000"/>
              <a:gd name="connsiteX49" fmla="*/ 8912316 w 12192000"/>
              <a:gd name="connsiteY49" fmla="*/ 6018475 h 6858000"/>
              <a:gd name="connsiteX50" fmla="*/ 9571966 w 12192000"/>
              <a:gd name="connsiteY50" fmla="*/ 6076411 h 6858000"/>
              <a:gd name="connsiteX51" fmla="*/ 9638641 w 12192000"/>
              <a:gd name="connsiteY51" fmla="*/ 6091506 h 6858000"/>
              <a:gd name="connsiteX52" fmla="*/ 9632398 w 12192000"/>
              <a:gd name="connsiteY52" fmla="*/ 6035804 h 6858000"/>
              <a:gd name="connsiteX53" fmla="*/ 9651319 w 12192000"/>
              <a:gd name="connsiteY53" fmla="*/ 5720683 h 6858000"/>
              <a:gd name="connsiteX54" fmla="*/ 9671548 w 12192000"/>
              <a:gd name="connsiteY54" fmla="*/ 5456327 h 6858000"/>
              <a:gd name="connsiteX55" fmla="*/ 9136991 w 12192000"/>
              <a:gd name="connsiteY55" fmla="*/ 5383797 h 6858000"/>
              <a:gd name="connsiteX56" fmla="*/ 8933379 w 12192000"/>
              <a:gd name="connsiteY56" fmla="*/ 5370048 h 6858000"/>
              <a:gd name="connsiteX57" fmla="*/ 7133725 w 12192000"/>
              <a:gd name="connsiteY57" fmla="*/ 5358104 h 6858000"/>
              <a:gd name="connsiteX58" fmla="*/ 7003392 w 12192000"/>
              <a:gd name="connsiteY58" fmla="*/ 5366049 h 6858000"/>
              <a:gd name="connsiteX59" fmla="*/ 6647792 w 12192000"/>
              <a:gd name="connsiteY59" fmla="*/ 5392762 h 6858000"/>
              <a:gd name="connsiteX60" fmla="*/ 6457292 w 12192000"/>
              <a:gd name="connsiteY60" fmla="*/ 5408603 h 6858000"/>
              <a:gd name="connsiteX61" fmla="*/ 6448700 w 12192000"/>
              <a:gd name="connsiteY61" fmla="*/ 5510203 h 6858000"/>
              <a:gd name="connsiteX62" fmla="*/ 6431360 w 12192000"/>
              <a:gd name="connsiteY62" fmla="*/ 6288606 h 6858000"/>
              <a:gd name="connsiteX63" fmla="*/ 6606660 w 12192000"/>
              <a:gd name="connsiteY63" fmla="*/ 6249296 h 6858000"/>
              <a:gd name="connsiteX64" fmla="*/ 7137451 w 12192000"/>
              <a:gd name="connsiteY64" fmla="*/ 6139300 h 6858000"/>
              <a:gd name="connsiteX65" fmla="*/ 7169912 w 12192000"/>
              <a:gd name="connsiteY65" fmla="*/ 6139606 h 6858000"/>
              <a:gd name="connsiteX66" fmla="*/ 7179324 w 12192000"/>
              <a:gd name="connsiteY66" fmla="*/ 5843955 h 6858000"/>
              <a:gd name="connsiteX67" fmla="*/ 7202665 w 12192000"/>
              <a:gd name="connsiteY67" fmla="*/ 5456228 h 6858000"/>
              <a:gd name="connsiteX68" fmla="*/ 7133725 w 12192000"/>
              <a:gd name="connsiteY68" fmla="*/ 5358104 h 6858000"/>
              <a:gd name="connsiteX69" fmla="*/ 7592763 w 12192000"/>
              <a:gd name="connsiteY69" fmla="*/ 5346385 h 6858000"/>
              <a:gd name="connsiteX70" fmla="*/ 7339941 w 12192000"/>
              <a:gd name="connsiteY70" fmla="*/ 5350566 h 6858000"/>
              <a:gd name="connsiteX71" fmla="*/ 7244691 w 12192000"/>
              <a:gd name="connsiteY71" fmla="*/ 5357803 h 6858000"/>
              <a:gd name="connsiteX72" fmla="*/ 7223761 w 12192000"/>
              <a:gd name="connsiteY72" fmla="*/ 5732453 h 6858000"/>
              <a:gd name="connsiteX73" fmla="*/ 7213569 w 12192000"/>
              <a:gd name="connsiteY73" fmla="*/ 6120685 h 6858000"/>
              <a:gd name="connsiteX74" fmla="*/ 7469449 w 12192000"/>
              <a:gd name="connsiteY74" fmla="*/ 6092909 h 6858000"/>
              <a:gd name="connsiteX75" fmla="*/ 7819094 w 12192000"/>
              <a:gd name="connsiteY75" fmla="*/ 6049135 h 6858000"/>
              <a:gd name="connsiteX76" fmla="*/ 7923596 w 12192000"/>
              <a:gd name="connsiteY76" fmla="*/ 6046721 h 6858000"/>
              <a:gd name="connsiteX77" fmla="*/ 7923311 w 12192000"/>
              <a:gd name="connsiteY77" fmla="*/ 6000712 h 6858000"/>
              <a:gd name="connsiteX78" fmla="*/ 7968780 w 12192000"/>
              <a:gd name="connsiteY78" fmla="*/ 5380028 h 6858000"/>
              <a:gd name="connsiteX79" fmla="*/ 7974941 w 12192000"/>
              <a:gd name="connsiteY79" fmla="*/ 5351453 h 6858000"/>
              <a:gd name="connsiteX80" fmla="*/ 7705066 w 12192000"/>
              <a:gd name="connsiteY80" fmla="*/ 5347391 h 6858000"/>
              <a:gd name="connsiteX81" fmla="*/ 7592763 w 12192000"/>
              <a:gd name="connsiteY81" fmla="*/ 5346385 h 6858000"/>
              <a:gd name="connsiteX82" fmla="*/ 8329366 w 12192000"/>
              <a:gd name="connsiteY82" fmla="*/ 5344806 h 6858000"/>
              <a:gd name="connsiteX83" fmla="*/ 8233363 w 12192000"/>
              <a:gd name="connsiteY83" fmla="*/ 5345796 h 6858000"/>
              <a:gd name="connsiteX84" fmla="*/ 8028235 w 12192000"/>
              <a:gd name="connsiteY84" fmla="*/ 5351453 h 6858000"/>
              <a:gd name="connsiteX85" fmla="*/ 8014291 w 12192000"/>
              <a:gd name="connsiteY85" fmla="*/ 5418128 h 6858000"/>
              <a:gd name="connsiteX86" fmla="*/ 7978803 w 12192000"/>
              <a:gd name="connsiteY86" fmla="*/ 6032648 h 6858000"/>
              <a:gd name="connsiteX87" fmla="*/ 8179425 w 12192000"/>
              <a:gd name="connsiteY87" fmla="*/ 6018474 h 6858000"/>
              <a:gd name="connsiteX88" fmla="*/ 8575016 w 12192000"/>
              <a:gd name="connsiteY88" fmla="*/ 6005548 h 6858000"/>
              <a:gd name="connsiteX89" fmla="*/ 8775041 w 12192000"/>
              <a:gd name="connsiteY89" fmla="*/ 6011853 h 6858000"/>
              <a:gd name="connsiteX90" fmla="*/ 8769541 w 12192000"/>
              <a:gd name="connsiteY90" fmla="*/ 5983278 h 6858000"/>
              <a:gd name="connsiteX91" fmla="*/ 8811519 w 12192000"/>
              <a:gd name="connsiteY91" fmla="*/ 5372151 h 6858000"/>
              <a:gd name="connsiteX92" fmla="*/ 8626406 w 12192000"/>
              <a:gd name="connsiteY92" fmla="*/ 5356969 h 6858000"/>
              <a:gd name="connsiteX93" fmla="*/ 8329366 w 12192000"/>
              <a:gd name="connsiteY93" fmla="*/ 5344806 h 6858000"/>
              <a:gd name="connsiteX94" fmla="*/ 1459710 w 12192000"/>
              <a:gd name="connsiteY94" fmla="*/ 5307826 h 6858000"/>
              <a:gd name="connsiteX95" fmla="*/ 1409040 w 12192000"/>
              <a:gd name="connsiteY95" fmla="*/ 5313310 h 6858000"/>
              <a:gd name="connsiteX96" fmla="*/ 955016 w 12192000"/>
              <a:gd name="connsiteY96" fmla="*/ 5365310 h 6858000"/>
              <a:gd name="connsiteX97" fmla="*/ 761340 w 12192000"/>
              <a:gd name="connsiteY97" fmla="*/ 5380259 h 6858000"/>
              <a:gd name="connsiteX98" fmla="*/ 761340 w 12192000"/>
              <a:gd name="connsiteY98" fmla="*/ 6243375 h 6858000"/>
              <a:gd name="connsiteX99" fmla="*/ 1012166 w 12192000"/>
              <a:gd name="connsiteY99" fmla="*/ 6229611 h 6858000"/>
              <a:gd name="connsiteX100" fmla="*/ 1389992 w 12192000"/>
              <a:gd name="connsiteY100" fmla="*/ 6199574 h 6858000"/>
              <a:gd name="connsiteX101" fmla="*/ 1516992 w 12192000"/>
              <a:gd name="connsiteY101" fmla="*/ 6183303 h 6858000"/>
              <a:gd name="connsiteX102" fmla="*/ 1536370 w 12192000"/>
              <a:gd name="connsiteY102" fmla="*/ 5313353 h 6858000"/>
              <a:gd name="connsiteX103" fmla="*/ 1501280 w 12192000"/>
              <a:gd name="connsiteY103" fmla="*/ 5308423 h 6858000"/>
              <a:gd name="connsiteX104" fmla="*/ 1459710 w 12192000"/>
              <a:gd name="connsiteY104" fmla="*/ 5307826 h 6858000"/>
              <a:gd name="connsiteX105" fmla="*/ 2355192 w 12192000"/>
              <a:gd name="connsiteY105" fmla="*/ 5141903 h 6858000"/>
              <a:gd name="connsiteX106" fmla="*/ 2088492 w 12192000"/>
              <a:gd name="connsiteY106" fmla="*/ 5193984 h 6858000"/>
              <a:gd name="connsiteX107" fmla="*/ 1697966 w 12192000"/>
              <a:gd name="connsiteY107" fmla="*/ 5275485 h 6858000"/>
              <a:gd name="connsiteX108" fmla="*/ 1574140 w 12192000"/>
              <a:gd name="connsiteY108" fmla="*/ 5304905 h 6858000"/>
              <a:gd name="connsiteX109" fmla="*/ 1574140 w 12192000"/>
              <a:gd name="connsiteY109" fmla="*/ 5747279 h 6858000"/>
              <a:gd name="connsiteX110" fmla="*/ 1579110 w 12192000"/>
              <a:gd name="connsiteY110" fmla="*/ 6189653 h 6858000"/>
              <a:gd name="connsiteX111" fmla="*/ 1760084 w 12192000"/>
              <a:gd name="connsiteY111" fmla="*/ 6159264 h 6858000"/>
              <a:gd name="connsiteX112" fmla="*/ 2155316 w 12192000"/>
              <a:gd name="connsiteY112" fmla="*/ 6112125 h 6858000"/>
              <a:gd name="connsiteX113" fmla="*/ 2374540 w 12192000"/>
              <a:gd name="connsiteY113" fmla="*/ 6095375 h 6858000"/>
              <a:gd name="connsiteX114" fmla="*/ 3190216 w 12192000"/>
              <a:gd name="connsiteY114" fmla="*/ 4977867 h 6858000"/>
              <a:gd name="connsiteX115" fmla="*/ 3085440 w 12192000"/>
              <a:gd name="connsiteY115" fmla="*/ 4988442 h 6858000"/>
              <a:gd name="connsiteX116" fmla="*/ 2520292 w 12192000"/>
              <a:gd name="connsiteY116" fmla="*/ 5108960 h 6858000"/>
              <a:gd name="connsiteX117" fmla="*/ 2418692 w 12192000"/>
              <a:gd name="connsiteY117" fmla="*/ 5129933 h 6858000"/>
              <a:gd name="connsiteX118" fmla="*/ 2424730 w 12192000"/>
              <a:gd name="connsiteY118" fmla="*/ 6090140 h 6858000"/>
              <a:gd name="connsiteX119" fmla="*/ 2453460 w 12192000"/>
              <a:gd name="connsiteY119" fmla="*/ 6076635 h 6858000"/>
              <a:gd name="connsiteX120" fmla="*/ 3040868 w 12192000"/>
              <a:gd name="connsiteY120" fmla="*/ 6010950 h 6858000"/>
              <a:gd name="connsiteX121" fmla="*/ 3208164 w 12192000"/>
              <a:gd name="connsiteY121" fmla="*/ 5982766 h 6858000"/>
              <a:gd name="connsiteX122" fmla="*/ 3212856 w 12192000"/>
              <a:gd name="connsiteY122" fmla="*/ 5561003 h 6858000"/>
              <a:gd name="connsiteX123" fmla="*/ 3220184 w 12192000"/>
              <a:gd name="connsiteY123" fmla="*/ 5068878 h 6858000"/>
              <a:gd name="connsiteX124" fmla="*/ 3190216 w 12192000"/>
              <a:gd name="connsiteY124" fmla="*/ 4977867 h 6858000"/>
              <a:gd name="connsiteX125" fmla="*/ 10605478 w 12192000"/>
              <a:gd name="connsiteY125" fmla="*/ 4910538 h 6858000"/>
              <a:gd name="connsiteX126" fmla="*/ 10592471 w 12192000"/>
              <a:gd name="connsiteY126" fmla="*/ 4981771 h 6858000"/>
              <a:gd name="connsiteX127" fmla="*/ 10563412 w 12192000"/>
              <a:gd name="connsiteY127" fmla="*/ 5531031 h 6858000"/>
              <a:gd name="connsiteX128" fmla="*/ 10680040 w 12192000"/>
              <a:gd name="connsiteY128" fmla="*/ 5560373 h 6858000"/>
              <a:gd name="connsiteX129" fmla="*/ 11306457 w 12192000"/>
              <a:gd name="connsiteY129" fmla="*/ 5708997 h 6858000"/>
              <a:gd name="connsiteX130" fmla="*/ 11386708 w 12192000"/>
              <a:gd name="connsiteY130" fmla="*/ 5728518 h 6858000"/>
              <a:gd name="connsiteX131" fmla="*/ 11398069 w 12192000"/>
              <a:gd name="connsiteY131" fmla="*/ 5451118 h 6858000"/>
              <a:gd name="connsiteX132" fmla="*/ 11409892 w 12192000"/>
              <a:gd name="connsiteY132" fmla="*/ 5128270 h 6858000"/>
              <a:gd name="connsiteX133" fmla="*/ 11416640 w 12192000"/>
              <a:gd name="connsiteY133" fmla="*/ 5076536 h 6858000"/>
              <a:gd name="connsiteX134" fmla="*/ 11337265 w 12192000"/>
              <a:gd name="connsiteY134" fmla="*/ 5056079 h 6858000"/>
              <a:gd name="connsiteX135" fmla="*/ 10652284 w 12192000"/>
              <a:gd name="connsiteY135" fmla="*/ 4914382 h 6858000"/>
              <a:gd name="connsiteX136" fmla="*/ 9758938 w 12192000"/>
              <a:gd name="connsiteY136" fmla="*/ 4749652 h 6858000"/>
              <a:gd name="connsiteX137" fmla="*/ 9721381 w 12192000"/>
              <a:gd name="connsiteY137" fmla="*/ 5327579 h 6858000"/>
              <a:gd name="connsiteX138" fmla="*/ 9727540 w 12192000"/>
              <a:gd name="connsiteY138" fmla="*/ 5411655 h 6858000"/>
              <a:gd name="connsiteX139" fmla="*/ 9870415 w 12192000"/>
              <a:gd name="connsiteY139" fmla="*/ 5426571 h 6858000"/>
              <a:gd name="connsiteX140" fmla="*/ 10458948 w 12192000"/>
              <a:gd name="connsiteY140" fmla="*/ 5519364 h 6858000"/>
              <a:gd name="connsiteX141" fmla="*/ 10523606 w 12192000"/>
              <a:gd name="connsiteY141" fmla="*/ 5532097 h 6858000"/>
              <a:gd name="connsiteX142" fmla="*/ 10525320 w 12192000"/>
              <a:gd name="connsiteY142" fmla="*/ 5381450 h 6858000"/>
              <a:gd name="connsiteX143" fmla="*/ 10541867 w 12192000"/>
              <a:gd name="connsiteY143" fmla="*/ 5064550 h 6858000"/>
              <a:gd name="connsiteX144" fmla="*/ 10556701 w 12192000"/>
              <a:gd name="connsiteY144" fmla="*/ 4898298 h 6858000"/>
              <a:gd name="connsiteX145" fmla="*/ 10215146 w 12192000"/>
              <a:gd name="connsiteY145" fmla="*/ 4826592 h 6858000"/>
              <a:gd name="connsiteX146" fmla="*/ 9819615 w 12192000"/>
              <a:gd name="connsiteY146" fmla="*/ 4752993 h 6858000"/>
              <a:gd name="connsiteX147" fmla="*/ 9758938 w 12192000"/>
              <a:gd name="connsiteY147" fmla="*/ 4749652 h 6858000"/>
              <a:gd name="connsiteX148" fmla="*/ 4028416 w 12192000"/>
              <a:gd name="connsiteY148" fmla="*/ 4723958 h 6858000"/>
              <a:gd name="connsiteX149" fmla="*/ 3860140 w 12192000"/>
              <a:gd name="connsiteY149" fmla="*/ 4761680 h 6858000"/>
              <a:gd name="connsiteX150" fmla="*/ 3510892 w 12192000"/>
              <a:gd name="connsiteY150" fmla="*/ 4873825 h 6858000"/>
              <a:gd name="connsiteX151" fmla="*/ 3286056 w 12192000"/>
              <a:gd name="connsiteY151" fmla="*/ 4947228 h 6858000"/>
              <a:gd name="connsiteX152" fmla="*/ 3262424 w 12192000"/>
              <a:gd name="connsiteY152" fmla="*/ 5464226 h 6858000"/>
              <a:gd name="connsiteX153" fmla="*/ 3260426 w 12192000"/>
              <a:gd name="connsiteY153" fmla="*/ 5977049 h 6858000"/>
              <a:gd name="connsiteX154" fmla="*/ 3290408 w 12192000"/>
              <a:gd name="connsiteY154" fmla="*/ 5964119 h 6858000"/>
              <a:gd name="connsiteX155" fmla="*/ 3669640 w 12192000"/>
              <a:gd name="connsiteY155" fmla="*/ 5862626 h 6858000"/>
              <a:gd name="connsiteX156" fmla="*/ 4018892 w 12192000"/>
              <a:gd name="connsiteY156" fmla="*/ 5774062 h 6858000"/>
              <a:gd name="connsiteX157" fmla="*/ 4026696 w 12192000"/>
              <a:gd name="connsiteY157" fmla="*/ 5572283 h 6858000"/>
              <a:gd name="connsiteX158" fmla="*/ 4042572 w 12192000"/>
              <a:gd name="connsiteY158" fmla="*/ 5049828 h 6858000"/>
              <a:gd name="connsiteX159" fmla="*/ 4028416 w 12192000"/>
              <a:gd name="connsiteY159" fmla="*/ 4723958 h 6858000"/>
              <a:gd name="connsiteX160" fmla="*/ 8956016 w 12192000"/>
              <a:gd name="connsiteY160" fmla="*/ 4608226 h 6858000"/>
              <a:gd name="connsiteX161" fmla="*/ 8920988 w 12192000"/>
              <a:gd name="connsiteY161" fmla="*/ 4611678 h 6858000"/>
              <a:gd name="connsiteX162" fmla="*/ 8870534 w 12192000"/>
              <a:gd name="connsiteY162" fmla="*/ 5257469 h 6858000"/>
              <a:gd name="connsiteX163" fmla="*/ 8876641 w 12192000"/>
              <a:gd name="connsiteY163" fmla="*/ 5334934 h 6858000"/>
              <a:gd name="connsiteX164" fmla="*/ 9013166 w 12192000"/>
              <a:gd name="connsiteY164" fmla="*/ 5337181 h 6858000"/>
              <a:gd name="connsiteX165" fmla="*/ 9528286 w 12192000"/>
              <a:gd name="connsiteY165" fmla="*/ 5384707 h 6858000"/>
              <a:gd name="connsiteX166" fmla="*/ 9672626 w 12192000"/>
              <a:gd name="connsiteY166" fmla="*/ 5397902 h 6858000"/>
              <a:gd name="connsiteX167" fmla="*/ 9690345 w 12192000"/>
              <a:gd name="connsiteY167" fmla="*/ 5145730 h 6858000"/>
              <a:gd name="connsiteX168" fmla="*/ 9707930 w 12192000"/>
              <a:gd name="connsiteY168" fmla="*/ 4817861 h 6858000"/>
              <a:gd name="connsiteX169" fmla="*/ 9714841 w 12192000"/>
              <a:gd name="connsiteY169" fmla="*/ 4735119 h 6858000"/>
              <a:gd name="connsiteX170" fmla="*/ 9349716 w 12192000"/>
              <a:gd name="connsiteY170" fmla="*/ 4668359 h 6858000"/>
              <a:gd name="connsiteX171" fmla="*/ 8956016 w 12192000"/>
              <a:gd name="connsiteY171" fmla="*/ 4608226 h 6858000"/>
              <a:gd name="connsiteX172" fmla="*/ 4829929 w 12192000"/>
              <a:gd name="connsiteY172" fmla="*/ 4545783 h 6858000"/>
              <a:gd name="connsiteX173" fmla="*/ 4590392 w 12192000"/>
              <a:gd name="connsiteY173" fmla="*/ 4582453 h 6858000"/>
              <a:gd name="connsiteX174" fmla="*/ 4246022 w 12192000"/>
              <a:gd name="connsiteY174" fmla="*/ 4666091 h 6858000"/>
              <a:gd name="connsiteX175" fmla="*/ 4104852 w 12192000"/>
              <a:gd name="connsiteY175" fmla="*/ 4707490 h 6858000"/>
              <a:gd name="connsiteX176" fmla="*/ 4096796 w 12192000"/>
              <a:gd name="connsiteY176" fmla="*/ 4802787 h 6858000"/>
              <a:gd name="connsiteX177" fmla="*/ 4094076 w 12192000"/>
              <a:gd name="connsiteY177" fmla="*/ 5770553 h 6858000"/>
              <a:gd name="connsiteX178" fmla="*/ 4243300 w 12192000"/>
              <a:gd name="connsiteY178" fmla="*/ 5731410 h 6858000"/>
              <a:gd name="connsiteX179" fmla="*/ 4602064 w 12192000"/>
              <a:gd name="connsiteY179" fmla="*/ 5655659 h 6858000"/>
              <a:gd name="connsiteX180" fmla="*/ 4825798 w 12192000"/>
              <a:gd name="connsiteY180" fmla="*/ 5604714 h 6858000"/>
              <a:gd name="connsiteX181" fmla="*/ 4837048 w 12192000"/>
              <a:gd name="connsiteY181" fmla="*/ 5105791 h 6858000"/>
              <a:gd name="connsiteX182" fmla="*/ 4852854 w 12192000"/>
              <a:gd name="connsiteY182" fmla="*/ 4586278 h 6858000"/>
              <a:gd name="connsiteX183" fmla="*/ 4829929 w 12192000"/>
              <a:gd name="connsiteY183" fmla="*/ 4545783 h 6858000"/>
              <a:gd name="connsiteX184" fmla="*/ 8173077 w 12192000"/>
              <a:gd name="connsiteY184" fmla="*/ 4492832 h 6858000"/>
              <a:gd name="connsiteX185" fmla="*/ 8077872 w 12192000"/>
              <a:gd name="connsiteY185" fmla="*/ 4618028 h 6858000"/>
              <a:gd name="connsiteX186" fmla="*/ 8026411 w 12192000"/>
              <a:gd name="connsiteY186" fmla="*/ 5238466 h 6858000"/>
              <a:gd name="connsiteX187" fmla="*/ 8026737 w 12192000"/>
              <a:gd name="connsiteY187" fmla="*/ 5296929 h 6858000"/>
              <a:gd name="connsiteX188" fmla="*/ 8283414 w 12192000"/>
              <a:gd name="connsiteY188" fmla="*/ 5299011 h 6858000"/>
              <a:gd name="connsiteX189" fmla="*/ 8681835 w 12192000"/>
              <a:gd name="connsiteY189" fmla="*/ 5315309 h 6858000"/>
              <a:gd name="connsiteX190" fmla="*/ 8823580 w 12192000"/>
              <a:gd name="connsiteY190" fmla="*/ 5329525 h 6858000"/>
              <a:gd name="connsiteX191" fmla="*/ 8824146 w 12192000"/>
              <a:gd name="connsiteY191" fmla="*/ 5254764 h 6858000"/>
              <a:gd name="connsiteX192" fmla="*/ 8875482 w 12192000"/>
              <a:gd name="connsiteY192" fmla="*/ 4636628 h 6858000"/>
              <a:gd name="connsiteX193" fmla="*/ 8628991 w 12192000"/>
              <a:gd name="connsiteY193" fmla="*/ 4552504 h 6858000"/>
              <a:gd name="connsiteX194" fmla="*/ 8286091 w 12192000"/>
              <a:gd name="connsiteY194" fmla="*/ 4506404 h 6858000"/>
              <a:gd name="connsiteX195" fmla="*/ 8173077 w 12192000"/>
              <a:gd name="connsiteY195" fmla="*/ 4492832 h 6858000"/>
              <a:gd name="connsiteX196" fmla="*/ 5556524 w 12192000"/>
              <a:gd name="connsiteY196" fmla="*/ 4443935 h 6858000"/>
              <a:gd name="connsiteX197" fmla="*/ 5504792 w 12192000"/>
              <a:gd name="connsiteY197" fmla="*/ 4445998 h 6858000"/>
              <a:gd name="connsiteX198" fmla="*/ 4974566 w 12192000"/>
              <a:gd name="connsiteY198" fmla="*/ 4520829 h 6858000"/>
              <a:gd name="connsiteX199" fmla="*/ 4901540 w 12192000"/>
              <a:gd name="connsiteY199" fmla="*/ 4541367 h 6858000"/>
              <a:gd name="connsiteX200" fmla="*/ 4895008 w 12192000"/>
              <a:gd name="connsiteY200" fmla="*/ 4613035 h 6858000"/>
              <a:gd name="connsiteX201" fmla="*/ 4881220 w 12192000"/>
              <a:gd name="connsiteY201" fmla="*/ 5602066 h 6858000"/>
              <a:gd name="connsiteX202" fmla="*/ 5030408 w 12192000"/>
              <a:gd name="connsiteY202" fmla="*/ 5573134 h 6858000"/>
              <a:gd name="connsiteX203" fmla="*/ 5400388 w 12192000"/>
              <a:gd name="connsiteY203" fmla="*/ 5510570 h 6858000"/>
              <a:gd name="connsiteX204" fmla="*/ 5624522 w 12192000"/>
              <a:gd name="connsiteY204" fmla="*/ 5470672 h 6858000"/>
              <a:gd name="connsiteX205" fmla="*/ 5657227 w 12192000"/>
              <a:gd name="connsiteY205" fmla="*/ 4529128 h 6858000"/>
              <a:gd name="connsiteX206" fmla="*/ 5663540 w 12192000"/>
              <a:gd name="connsiteY206" fmla="*/ 4449753 h 6858000"/>
              <a:gd name="connsiteX207" fmla="*/ 5609566 w 12192000"/>
              <a:gd name="connsiteY207" fmla="*/ 4445538 h 6858000"/>
              <a:gd name="connsiteX208" fmla="*/ 5556524 w 12192000"/>
              <a:gd name="connsiteY208" fmla="*/ 4443935 h 6858000"/>
              <a:gd name="connsiteX209" fmla="*/ 7317919 w 12192000"/>
              <a:gd name="connsiteY209" fmla="*/ 4433440 h 6858000"/>
              <a:gd name="connsiteX210" fmla="*/ 7303905 w 12192000"/>
              <a:gd name="connsiteY210" fmla="*/ 4495571 h 6858000"/>
              <a:gd name="connsiteX211" fmla="*/ 7275074 w 12192000"/>
              <a:gd name="connsiteY211" fmla="*/ 4935903 h 6858000"/>
              <a:gd name="connsiteX212" fmla="*/ 7258824 w 12192000"/>
              <a:gd name="connsiteY212" fmla="*/ 5310687 h 6858000"/>
              <a:gd name="connsiteX213" fmla="*/ 7622516 w 12192000"/>
              <a:gd name="connsiteY213" fmla="*/ 5302106 h 6858000"/>
              <a:gd name="connsiteX214" fmla="*/ 7987641 w 12192000"/>
              <a:gd name="connsiteY214" fmla="*/ 5276265 h 6858000"/>
              <a:gd name="connsiteX215" fmla="*/ 8019820 w 12192000"/>
              <a:gd name="connsiteY215" fmla="*/ 4876384 h 6858000"/>
              <a:gd name="connsiteX216" fmla="*/ 8047866 w 12192000"/>
              <a:gd name="connsiteY216" fmla="*/ 4493045 h 6858000"/>
              <a:gd name="connsiteX217" fmla="*/ 7452755 w 12192000"/>
              <a:gd name="connsiteY217" fmla="*/ 4435534 h 6858000"/>
              <a:gd name="connsiteX218" fmla="*/ 6518292 w 12192000"/>
              <a:gd name="connsiteY218" fmla="*/ 4407740 h 6858000"/>
              <a:gd name="connsiteX219" fmla="*/ 6496264 w 12192000"/>
              <a:gd name="connsiteY219" fmla="*/ 4698621 h 6858000"/>
              <a:gd name="connsiteX220" fmla="*/ 6465684 w 12192000"/>
              <a:gd name="connsiteY220" fmla="*/ 5369112 h 6858000"/>
              <a:gd name="connsiteX221" fmla="*/ 6707782 w 12192000"/>
              <a:gd name="connsiteY221" fmla="*/ 5353457 h 6858000"/>
              <a:gd name="connsiteX222" fmla="*/ 7075144 w 12192000"/>
              <a:gd name="connsiteY222" fmla="*/ 5324727 h 6858000"/>
              <a:gd name="connsiteX223" fmla="*/ 7210400 w 12192000"/>
              <a:gd name="connsiteY223" fmla="*/ 5322961 h 6858000"/>
              <a:gd name="connsiteX224" fmla="*/ 7211300 w 12192000"/>
              <a:gd name="connsiteY224" fmla="*/ 5251482 h 6858000"/>
              <a:gd name="connsiteX225" fmla="*/ 7240196 w 12192000"/>
              <a:gd name="connsiteY225" fmla="*/ 4808637 h 6858000"/>
              <a:gd name="connsiteX226" fmla="*/ 7260948 w 12192000"/>
              <a:gd name="connsiteY226" fmla="*/ 4430027 h 6858000"/>
              <a:gd name="connsiteX227" fmla="*/ 6886000 w 12192000"/>
              <a:gd name="connsiteY227" fmla="*/ 4415262 h 6858000"/>
              <a:gd name="connsiteX228" fmla="*/ 6280814 w 12192000"/>
              <a:gd name="connsiteY228" fmla="*/ 4406882 h 6858000"/>
              <a:gd name="connsiteX229" fmla="*/ 5911996 w 12192000"/>
              <a:gd name="connsiteY229" fmla="*/ 4420123 h 6858000"/>
              <a:gd name="connsiteX230" fmla="*/ 5718400 w 12192000"/>
              <a:gd name="connsiteY230" fmla="*/ 4441462 h 6858000"/>
              <a:gd name="connsiteX231" fmla="*/ 5677212 w 12192000"/>
              <a:gd name="connsiteY231" fmla="*/ 5269179 h 6858000"/>
              <a:gd name="connsiteX232" fmla="*/ 5676912 w 12192000"/>
              <a:gd name="connsiteY232" fmla="*/ 5472655 h 6858000"/>
              <a:gd name="connsiteX233" fmla="*/ 5997252 w 12192000"/>
              <a:gd name="connsiteY233" fmla="*/ 5425195 h 6858000"/>
              <a:gd name="connsiteX234" fmla="*/ 6364466 w 12192000"/>
              <a:gd name="connsiteY234" fmla="*/ 5383644 h 6858000"/>
              <a:gd name="connsiteX235" fmla="*/ 6418086 w 12192000"/>
              <a:gd name="connsiteY235" fmla="*/ 5378641 h 6858000"/>
              <a:gd name="connsiteX236" fmla="*/ 6444188 w 12192000"/>
              <a:gd name="connsiteY236" fmla="*/ 4905566 h 6858000"/>
              <a:gd name="connsiteX237" fmla="*/ 6469944 w 12192000"/>
              <a:gd name="connsiteY237" fmla="*/ 4427528 h 6858000"/>
              <a:gd name="connsiteX238" fmla="*/ 6280814 w 12192000"/>
              <a:gd name="connsiteY238" fmla="*/ 4406882 h 6858000"/>
              <a:gd name="connsiteX239" fmla="*/ 1520166 w 12192000"/>
              <a:gd name="connsiteY239" fmla="*/ 4304735 h 6858000"/>
              <a:gd name="connsiteX240" fmla="*/ 1349970 w 12192000"/>
              <a:gd name="connsiteY240" fmla="*/ 4360883 h 6858000"/>
              <a:gd name="connsiteX241" fmla="*/ 1070570 w 12192000"/>
              <a:gd name="connsiteY241" fmla="*/ 4429131 h 6858000"/>
              <a:gd name="connsiteX242" fmla="*/ 861748 w 12192000"/>
              <a:gd name="connsiteY242" fmla="*/ 4450274 h 6858000"/>
              <a:gd name="connsiteX243" fmla="*/ 778002 w 12192000"/>
              <a:gd name="connsiteY243" fmla="*/ 4464633 h 6858000"/>
              <a:gd name="connsiteX244" fmla="*/ 763356 w 12192000"/>
              <a:gd name="connsiteY244" fmla="*/ 4714368 h 6858000"/>
              <a:gd name="connsiteX245" fmla="*/ 755024 w 12192000"/>
              <a:gd name="connsiteY245" fmla="*/ 5151492 h 6858000"/>
              <a:gd name="connsiteX246" fmla="*/ 761340 w 12192000"/>
              <a:gd name="connsiteY246" fmla="*/ 5338881 h 6858000"/>
              <a:gd name="connsiteX247" fmla="*/ 885166 w 12192000"/>
              <a:gd name="connsiteY247" fmla="*/ 5325530 h 6858000"/>
              <a:gd name="connsiteX248" fmla="*/ 1161392 w 12192000"/>
              <a:gd name="connsiteY248" fmla="*/ 5299528 h 6858000"/>
              <a:gd name="connsiteX249" fmla="*/ 1389992 w 12192000"/>
              <a:gd name="connsiteY249" fmla="*/ 5274425 h 6858000"/>
              <a:gd name="connsiteX250" fmla="*/ 1501116 w 12192000"/>
              <a:gd name="connsiteY250" fmla="*/ 5262021 h 6858000"/>
              <a:gd name="connsiteX251" fmla="*/ 1536040 w 12192000"/>
              <a:gd name="connsiteY251" fmla="*/ 5262069 h 6858000"/>
              <a:gd name="connsiteX252" fmla="*/ 1536040 w 12192000"/>
              <a:gd name="connsiteY252" fmla="*/ 4786061 h 6858000"/>
              <a:gd name="connsiteX253" fmla="*/ 1520166 w 12192000"/>
              <a:gd name="connsiteY253" fmla="*/ 4304735 h 6858000"/>
              <a:gd name="connsiteX254" fmla="*/ 10673308 w 12192000"/>
              <a:gd name="connsiteY254" fmla="*/ 4116755 h 6858000"/>
              <a:gd name="connsiteX255" fmla="*/ 10641807 w 12192000"/>
              <a:gd name="connsiteY255" fmla="*/ 4117326 h 6858000"/>
              <a:gd name="connsiteX256" fmla="*/ 10602349 w 12192000"/>
              <a:gd name="connsiteY256" fmla="*/ 4749755 h 6858000"/>
              <a:gd name="connsiteX257" fmla="*/ 10600818 w 12192000"/>
              <a:gd name="connsiteY257" fmla="*/ 4865607 h 6858000"/>
              <a:gd name="connsiteX258" fmla="*/ 10669004 w 12192000"/>
              <a:gd name="connsiteY258" fmla="*/ 4873026 h 6858000"/>
              <a:gd name="connsiteX259" fmla="*/ 11282315 w 12192000"/>
              <a:gd name="connsiteY259" fmla="*/ 5001293 h 6858000"/>
              <a:gd name="connsiteX260" fmla="*/ 11414256 w 12192000"/>
              <a:gd name="connsiteY260" fmla="*/ 5027870 h 6858000"/>
              <a:gd name="connsiteX261" fmla="*/ 11439908 w 12192000"/>
              <a:gd name="connsiteY261" fmla="*/ 4278287 h 6858000"/>
              <a:gd name="connsiteX262" fmla="*/ 10959352 w 12192000"/>
              <a:gd name="connsiteY262" fmla="*/ 4170493 h 6858000"/>
              <a:gd name="connsiteX263" fmla="*/ 10733165 w 12192000"/>
              <a:gd name="connsiteY263" fmla="*/ 4127424 h 6858000"/>
              <a:gd name="connsiteX264" fmla="*/ 10673308 w 12192000"/>
              <a:gd name="connsiteY264" fmla="*/ 4116755 h 6858000"/>
              <a:gd name="connsiteX265" fmla="*/ 2352016 w 12192000"/>
              <a:gd name="connsiteY265" fmla="*/ 4063001 h 6858000"/>
              <a:gd name="connsiteX266" fmla="*/ 2177392 w 12192000"/>
              <a:gd name="connsiteY266" fmla="*/ 4100749 h 6858000"/>
              <a:gd name="connsiteX267" fmla="*/ 1729716 w 12192000"/>
              <a:gd name="connsiteY267" fmla="*/ 4241484 h 6858000"/>
              <a:gd name="connsiteX268" fmla="*/ 1574140 w 12192000"/>
              <a:gd name="connsiteY268" fmla="*/ 4298127 h 6858000"/>
              <a:gd name="connsiteX269" fmla="*/ 1574140 w 12192000"/>
              <a:gd name="connsiteY269" fmla="*/ 4781196 h 6858000"/>
              <a:gd name="connsiteX270" fmla="*/ 1590016 w 12192000"/>
              <a:gd name="connsiteY270" fmla="*/ 5251058 h 6858000"/>
              <a:gd name="connsiteX271" fmla="*/ 1732892 w 12192000"/>
              <a:gd name="connsiteY271" fmla="*/ 5217619 h 6858000"/>
              <a:gd name="connsiteX272" fmla="*/ 2018640 w 12192000"/>
              <a:gd name="connsiteY272" fmla="*/ 5166641 h 6858000"/>
              <a:gd name="connsiteX273" fmla="*/ 2275816 w 12192000"/>
              <a:gd name="connsiteY273" fmla="*/ 5121941 h 6858000"/>
              <a:gd name="connsiteX274" fmla="*/ 2374240 w 12192000"/>
              <a:gd name="connsiteY274" fmla="*/ 5107987 h 6858000"/>
              <a:gd name="connsiteX275" fmla="*/ 2374240 w 12192000"/>
              <a:gd name="connsiteY275" fmla="*/ 4588370 h 6858000"/>
              <a:gd name="connsiteX276" fmla="*/ 2352016 w 12192000"/>
              <a:gd name="connsiteY276" fmla="*/ 4063001 h 6858000"/>
              <a:gd name="connsiteX277" fmla="*/ 9832738 w 12192000"/>
              <a:gd name="connsiteY277" fmla="*/ 3940068 h 6858000"/>
              <a:gd name="connsiteX278" fmla="*/ 9804757 w 12192000"/>
              <a:gd name="connsiteY278" fmla="*/ 3963256 h 6858000"/>
              <a:gd name="connsiteX279" fmla="*/ 9764026 w 12192000"/>
              <a:gd name="connsiteY279" fmla="*/ 4641680 h 6858000"/>
              <a:gd name="connsiteX280" fmla="*/ 9763280 w 12192000"/>
              <a:gd name="connsiteY280" fmla="*/ 4700257 h 6858000"/>
              <a:gd name="connsiteX281" fmla="*/ 9945435 w 12192000"/>
              <a:gd name="connsiteY281" fmla="*/ 4729298 h 6858000"/>
              <a:gd name="connsiteX282" fmla="*/ 10330790 w 12192000"/>
              <a:gd name="connsiteY282" fmla="*/ 4799004 h 6858000"/>
              <a:gd name="connsiteX283" fmla="*/ 10541690 w 12192000"/>
              <a:gd name="connsiteY283" fmla="*/ 4825687 h 6858000"/>
              <a:gd name="connsiteX284" fmla="*/ 10582074 w 12192000"/>
              <a:gd name="connsiteY284" fmla="*/ 4151921 h 6858000"/>
              <a:gd name="connsiteX285" fmla="*/ 10311740 w 12192000"/>
              <a:gd name="connsiteY285" fmla="*/ 4032243 h 6858000"/>
              <a:gd name="connsiteX286" fmla="*/ 9832738 w 12192000"/>
              <a:gd name="connsiteY286" fmla="*/ 3940068 h 6858000"/>
              <a:gd name="connsiteX287" fmla="*/ 3206360 w 12192000"/>
              <a:gd name="connsiteY287" fmla="*/ 3852844 h 6858000"/>
              <a:gd name="connsiteX288" fmla="*/ 3053692 w 12192000"/>
              <a:gd name="connsiteY288" fmla="*/ 3879557 h 6858000"/>
              <a:gd name="connsiteX289" fmla="*/ 2663166 w 12192000"/>
              <a:gd name="connsiteY289" fmla="*/ 3981996 h 6858000"/>
              <a:gd name="connsiteX290" fmla="*/ 2425040 w 12192000"/>
              <a:gd name="connsiteY290" fmla="*/ 4048653 h 6858000"/>
              <a:gd name="connsiteX291" fmla="*/ 2425040 w 12192000"/>
              <a:gd name="connsiteY291" fmla="*/ 4573053 h 6858000"/>
              <a:gd name="connsiteX292" fmla="*/ 2421866 w 12192000"/>
              <a:gd name="connsiteY292" fmla="*/ 5091101 h 6858000"/>
              <a:gd name="connsiteX293" fmla="*/ 2513940 w 12192000"/>
              <a:gd name="connsiteY293" fmla="*/ 5066208 h 6858000"/>
              <a:gd name="connsiteX294" fmla="*/ 2729840 w 12192000"/>
              <a:gd name="connsiteY294" fmla="*/ 5021198 h 6858000"/>
              <a:gd name="connsiteX295" fmla="*/ 3090688 w 12192000"/>
              <a:gd name="connsiteY295" fmla="*/ 4952010 h 6858000"/>
              <a:gd name="connsiteX296" fmla="*/ 3212948 w 12192000"/>
              <a:gd name="connsiteY296" fmla="*/ 4922872 h 6858000"/>
              <a:gd name="connsiteX297" fmla="*/ 3224780 w 12192000"/>
              <a:gd name="connsiteY297" fmla="*/ 4390922 h 6858000"/>
              <a:gd name="connsiteX298" fmla="*/ 3223172 w 12192000"/>
              <a:gd name="connsiteY298" fmla="*/ 3856159 h 6858000"/>
              <a:gd name="connsiteX299" fmla="*/ 3206360 w 12192000"/>
              <a:gd name="connsiteY299" fmla="*/ 3852844 h 6858000"/>
              <a:gd name="connsiteX300" fmla="*/ 9008090 w 12192000"/>
              <a:gd name="connsiteY300" fmla="*/ 3790408 h 6858000"/>
              <a:gd name="connsiteX301" fmla="*/ 8979589 w 12192000"/>
              <a:gd name="connsiteY301" fmla="*/ 3851200 h 6858000"/>
              <a:gd name="connsiteX302" fmla="*/ 8923524 w 12192000"/>
              <a:gd name="connsiteY302" fmla="*/ 4506523 h 6858000"/>
              <a:gd name="connsiteX303" fmla="*/ 9327491 w 12192000"/>
              <a:gd name="connsiteY303" fmla="*/ 4614190 h 6858000"/>
              <a:gd name="connsiteX304" fmla="*/ 9679916 w 12192000"/>
              <a:gd name="connsiteY304" fmla="*/ 4679504 h 6858000"/>
              <a:gd name="connsiteX305" fmla="*/ 9727541 w 12192000"/>
              <a:gd name="connsiteY305" fmla="*/ 4694228 h 6858000"/>
              <a:gd name="connsiteX306" fmla="*/ 9721222 w 12192000"/>
              <a:gd name="connsiteY306" fmla="*/ 4651366 h 6858000"/>
              <a:gd name="connsiteX307" fmla="*/ 9753029 w 12192000"/>
              <a:gd name="connsiteY307" fmla="*/ 4106799 h 6858000"/>
              <a:gd name="connsiteX308" fmla="*/ 9767685 w 12192000"/>
              <a:gd name="connsiteY308" fmla="*/ 3935295 h 6858000"/>
              <a:gd name="connsiteX309" fmla="*/ 9534888 w 12192000"/>
              <a:gd name="connsiteY309" fmla="*/ 3886566 h 6858000"/>
              <a:gd name="connsiteX310" fmla="*/ 9008090 w 12192000"/>
              <a:gd name="connsiteY310" fmla="*/ 3790408 h 6858000"/>
              <a:gd name="connsiteX311" fmla="*/ 3975022 w 12192000"/>
              <a:gd name="connsiteY311" fmla="*/ 3693937 h 6858000"/>
              <a:gd name="connsiteX312" fmla="*/ 3898240 w 12192000"/>
              <a:gd name="connsiteY312" fmla="*/ 3707406 h 6858000"/>
              <a:gd name="connsiteX313" fmla="*/ 3555390 w 12192000"/>
              <a:gd name="connsiteY313" fmla="*/ 3782870 h 6858000"/>
              <a:gd name="connsiteX314" fmla="*/ 3280752 w 12192000"/>
              <a:gd name="connsiteY314" fmla="*/ 3843914 h 6858000"/>
              <a:gd name="connsiteX315" fmla="*/ 3264262 w 12192000"/>
              <a:gd name="connsiteY315" fmla="*/ 4383078 h 6858000"/>
              <a:gd name="connsiteX316" fmla="*/ 3265850 w 12192000"/>
              <a:gd name="connsiteY316" fmla="*/ 4913611 h 6858000"/>
              <a:gd name="connsiteX317" fmla="*/ 3952216 w 12192000"/>
              <a:gd name="connsiteY317" fmla="*/ 4696314 h 6858000"/>
              <a:gd name="connsiteX318" fmla="*/ 4050640 w 12192000"/>
              <a:gd name="connsiteY318" fmla="*/ 4675879 h 6858000"/>
              <a:gd name="connsiteX319" fmla="*/ 4044216 w 12192000"/>
              <a:gd name="connsiteY319" fmla="*/ 4286591 h 6858000"/>
              <a:gd name="connsiteX320" fmla="*/ 4035984 w 12192000"/>
              <a:gd name="connsiteY320" fmla="*/ 3798878 h 6858000"/>
              <a:gd name="connsiteX321" fmla="*/ 3975022 w 12192000"/>
              <a:gd name="connsiteY321" fmla="*/ 3693937 h 6858000"/>
              <a:gd name="connsiteX322" fmla="*/ 8181315 w 12192000"/>
              <a:gd name="connsiteY322" fmla="*/ 3660937 h 6858000"/>
              <a:gd name="connsiteX323" fmla="*/ 8165440 w 12192000"/>
              <a:gd name="connsiteY323" fmla="*/ 3666423 h 6858000"/>
              <a:gd name="connsiteX324" fmla="*/ 8133924 w 12192000"/>
              <a:gd name="connsiteY324" fmla="*/ 3975254 h 6858000"/>
              <a:gd name="connsiteX325" fmla="*/ 8101244 w 12192000"/>
              <a:gd name="connsiteY325" fmla="*/ 4363278 h 6858000"/>
              <a:gd name="connsiteX326" fmla="*/ 8135935 w 12192000"/>
              <a:gd name="connsiteY326" fmla="*/ 4448695 h 6858000"/>
              <a:gd name="connsiteX327" fmla="*/ 8696699 w 12192000"/>
              <a:gd name="connsiteY327" fmla="*/ 4521177 h 6858000"/>
              <a:gd name="connsiteX328" fmla="*/ 8883780 w 12192000"/>
              <a:gd name="connsiteY328" fmla="*/ 4548447 h 6858000"/>
              <a:gd name="connsiteX329" fmla="*/ 8945113 w 12192000"/>
              <a:gd name="connsiteY329" fmla="*/ 3787126 h 6858000"/>
              <a:gd name="connsiteX330" fmla="*/ 8904465 w 12192000"/>
              <a:gd name="connsiteY330" fmla="*/ 3770228 h 6858000"/>
              <a:gd name="connsiteX331" fmla="*/ 8181315 w 12192000"/>
              <a:gd name="connsiteY331" fmla="*/ 3660937 h 6858000"/>
              <a:gd name="connsiteX332" fmla="*/ 7409493 w 12192000"/>
              <a:gd name="connsiteY332" fmla="*/ 3573062 h 6858000"/>
              <a:gd name="connsiteX333" fmla="*/ 7358395 w 12192000"/>
              <a:gd name="connsiteY333" fmla="*/ 3573341 h 6858000"/>
              <a:gd name="connsiteX334" fmla="*/ 7336382 w 12192000"/>
              <a:gd name="connsiteY334" fmla="*/ 3975478 h 6858000"/>
              <a:gd name="connsiteX335" fmla="*/ 7311280 w 12192000"/>
              <a:gd name="connsiteY335" fmla="*/ 4374067 h 6858000"/>
              <a:gd name="connsiteX336" fmla="*/ 8034894 w 12192000"/>
              <a:gd name="connsiteY336" fmla="*/ 4438830 h 6858000"/>
              <a:gd name="connsiteX337" fmla="*/ 8050296 w 12192000"/>
              <a:gd name="connsiteY337" fmla="*/ 4415347 h 6858000"/>
              <a:gd name="connsiteX338" fmla="*/ 8104261 w 12192000"/>
              <a:gd name="connsiteY338" fmla="*/ 3762180 h 6858000"/>
              <a:gd name="connsiteX339" fmla="*/ 8118216 w 12192000"/>
              <a:gd name="connsiteY339" fmla="*/ 3665156 h 6858000"/>
              <a:gd name="connsiteX340" fmla="*/ 8075153 w 12192000"/>
              <a:gd name="connsiteY340" fmla="*/ 3651488 h 6858000"/>
              <a:gd name="connsiteX341" fmla="*/ 7930491 w 12192000"/>
              <a:gd name="connsiteY341" fmla="*/ 3625133 h 6858000"/>
              <a:gd name="connsiteX342" fmla="*/ 7409493 w 12192000"/>
              <a:gd name="connsiteY342" fmla="*/ 3573062 h 6858000"/>
              <a:gd name="connsiteX343" fmla="*/ 4857092 w 12192000"/>
              <a:gd name="connsiteY343" fmla="*/ 3567103 h 6858000"/>
              <a:gd name="connsiteX344" fmla="*/ 4774540 w 12192000"/>
              <a:gd name="connsiteY344" fmla="*/ 3575117 h 6858000"/>
              <a:gd name="connsiteX345" fmla="*/ 4547140 w 12192000"/>
              <a:gd name="connsiteY345" fmla="*/ 3610216 h 6858000"/>
              <a:gd name="connsiteX346" fmla="*/ 4102432 w 12192000"/>
              <a:gd name="connsiteY346" fmla="*/ 3687753 h 6858000"/>
              <a:gd name="connsiteX347" fmla="*/ 4087248 w 12192000"/>
              <a:gd name="connsiteY347" fmla="*/ 4457128 h 6858000"/>
              <a:gd name="connsiteX348" fmla="*/ 4095092 w 12192000"/>
              <a:gd name="connsiteY348" fmla="*/ 4648653 h 6858000"/>
              <a:gd name="connsiteX349" fmla="*/ 4241140 w 12192000"/>
              <a:gd name="connsiteY349" fmla="*/ 4612987 h 6858000"/>
              <a:gd name="connsiteX350" fmla="*/ 4623906 w 12192000"/>
              <a:gd name="connsiteY350" fmla="*/ 4537383 h 6858000"/>
              <a:gd name="connsiteX351" fmla="*/ 4860623 w 12192000"/>
              <a:gd name="connsiteY351" fmla="*/ 4497445 h 6858000"/>
              <a:gd name="connsiteX352" fmla="*/ 4863052 w 12192000"/>
              <a:gd name="connsiteY352" fmla="*/ 4133874 h 6858000"/>
              <a:gd name="connsiteX353" fmla="*/ 4861288 w 12192000"/>
              <a:gd name="connsiteY353" fmla="*/ 3668703 h 6858000"/>
              <a:gd name="connsiteX354" fmla="*/ 6574398 w 12192000"/>
              <a:gd name="connsiteY354" fmla="*/ 3522653 h 6858000"/>
              <a:gd name="connsiteX355" fmla="*/ 6553196 w 12192000"/>
              <a:gd name="connsiteY355" fmla="*/ 3532178 h 6858000"/>
              <a:gd name="connsiteX356" fmla="*/ 6525478 w 12192000"/>
              <a:gd name="connsiteY356" fmla="*/ 4165133 h 6858000"/>
              <a:gd name="connsiteX357" fmla="*/ 6523364 w 12192000"/>
              <a:gd name="connsiteY357" fmla="*/ 4356763 h 6858000"/>
              <a:gd name="connsiteX358" fmla="*/ 6852276 w 12192000"/>
              <a:gd name="connsiteY358" fmla="*/ 4360205 h 6858000"/>
              <a:gd name="connsiteX359" fmla="*/ 7219290 w 12192000"/>
              <a:gd name="connsiteY359" fmla="*/ 4365426 h 6858000"/>
              <a:gd name="connsiteX360" fmla="*/ 7257390 w 12192000"/>
              <a:gd name="connsiteY360" fmla="*/ 4367203 h 6858000"/>
              <a:gd name="connsiteX361" fmla="*/ 7271980 w 12192000"/>
              <a:gd name="connsiteY361" fmla="*/ 4087803 h 6858000"/>
              <a:gd name="connsiteX362" fmla="*/ 7301053 w 12192000"/>
              <a:gd name="connsiteY362" fmla="*/ 3692129 h 6858000"/>
              <a:gd name="connsiteX363" fmla="*/ 7315538 w 12192000"/>
              <a:gd name="connsiteY363" fmla="*/ 3575854 h 6858000"/>
              <a:gd name="connsiteX364" fmla="*/ 7261063 w 12192000"/>
              <a:gd name="connsiteY364" fmla="*/ 3561732 h 6858000"/>
              <a:gd name="connsiteX365" fmla="*/ 6574398 w 12192000"/>
              <a:gd name="connsiteY365" fmla="*/ 3522653 h 6858000"/>
              <a:gd name="connsiteX366" fmla="*/ 5538564 w 12192000"/>
              <a:gd name="connsiteY366" fmla="*/ 3517425 h 6858000"/>
              <a:gd name="connsiteX367" fmla="*/ 5257140 w 12192000"/>
              <a:gd name="connsiteY367" fmla="*/ 3529698 h 6858000"/>
              <a:gd name="connsiteX368" fmla="*/ 4975977 w 12192000"/>
              <a:gd name="connsiteY368" fmla="*/ 3560365 h 6858000"/>
              <a:gd name="connsiteX369" fmla="*/ 4929764 w 12192000"/>
              <a:gd name="connsiteY369" fmla="*/ 3574586 h 6858000"/>
              <a:gd name="connsiteX370" fmla="*/ 4915641 w 12192000"/>
              <a:gd name="connsiteY370" fmla="*/ 3881995 h 6858000"/>
              <a:gd name="connsiteX371" fmla="*/ 4920754 w 12192000"/>
              <a:gd name="connsiteY371" fmla="*/ 4487853 h 6858000"/>
              <a:gd name="connsiteX372" fmla="*/ 5093704 w 12192000"/>
              <a:gd name="connsiteY372" fmla="*/ 4456826 h 6858000"/>
              <a:gd name="connsiteX373" fmla="*/ 5658752 w 12192000"/>
              <a:gd name="connsiteY373" fmla="*/ 4392645 h 6858000"/>
              <a:gd name="connsiteX374" fmla="*/ 5674924 w 12192000"/>
              <a:gd name="connsiteY374" fmla="*/ 4059228 h 6858000"/>
              <a:gd name="connsiteX375" fmla="*/ 5690740 w 12192000"/>
              <a:gd name="connsiteY375" fmla="*/ 3621078 h 6858000"/>
              <a:gd name="connsiteX376" fmla="*/ 5704644 w 12192000"/>
              <a:gd name="connsiteY376" fmla="*/ 3522653 h 6858000"/>
              <a:gd name="connsiteX377" fmla="*/ 5598368 w 12192000"/>
              <a:gd name="connsiteY377" fmla="*/ 3517952 h 6858000"/>
              <a:gd name="connsiteX378" fmla="*/ 5538564 w 12192000"/>
              <a:gd name="connsiteY378" fmla="*/ 3517425 h 6858000"/>
              <a:gd name="connsiteX379" fmla="*/ 5876784 w 12192000"/>
              <a:gd name="connsiteY379" fmla="*/ 3501016 h 6858000"/>
              <a:gd name="connsiteX380" fmla="*/ 5749512 w 12192000"/>
              <a:gd name="connsiteY380" fmla="*/ 3513068 h 6858000"/>
              <a:gd name="connsiteX381" fmla="*/ 5708148 w 12192000"/>
              <a:gd name="connsiteY381" fmla="*/ 4378105 h 6858000"/>
              <a:gd name="connsiteX382" fmla="*/ 5736566 w 12192000"/>
              <a:gd name="connsiteY382" fmla="*/ 4388437 h 6858000"/>
              <a:gd name="connsiteX383" fmla="*/ 6116324 w 12192000"/>
              <a:gd name="connsiteY383" fmla="*/ 4365792 h 6858000"/>
              <a:gd name="connsiteX384" fmla="*/ 6473856 w 12192000"/>
              <a:gd name="connsiteY384" fmla="*/ 4356417 h 6858000"/>
              <a:gd name="connsiteX385" fmla="*/ 6474788 w 12192000"/>
              <a:gd name="connsiteY385" fmla="*/ 4272910 h 6858000"/>
              <a:gd name="connsiteX386" fmla="*/ 6497180 w 12192000"/>
              <a:gd name="connsiteY386" fmla="*/ 3862363 h 6858000"/>
              <a:gd name="connsiteX387" fmla="*/ 6509524 w 12192000"/>
              <a:gd name="connsiteY387" fmla="*/ 3526201 h 6858000"/>
              <a:gd name="connsiteX388" fmla="*/ 6129596 w 12192000"/>
              <a:gd name="connsiteY388" fmla="*/ 3506507 h 6858000"/>
              <a:gd name="connsiteX389" fmla="*/ 5876784 w 12192000"/>
              <a:gd name="connsiteY389" fmla="*/ 3501016 h 6858000"/>
              <a:gd name="connsiteX390" fmla="*/ 1492288 w 12192000"/>
              <a:gd name="connsiteY390" fmla="*/ 3433753 h 6858000"/>
              <a:gd name="connsiteX391" fmla="*/ 1457748 w 12192000"/>
              <a:gd name="connsiteY391" fmla="*/ 3440081 h 6858000"/>
              <a:gd name="connsiteX392" fmla="*/ 1287356 w 12192000"/>
              <a:gd name="connsiteY392" fmla="*/ 3470920 h 6858000"/>
              <a:gd name="connsiteX393" fmla="*/ 840716 w 12192000"/>
              <a:gd name="connsiteY393" fmla="*/ 3549039 h 6858000"/>
              <a:gd name="connsiteX394" fmla="*/ 774040 w 12192000"/>
              <a:gd name="connsiteY394" fmla="*/ 3563680 h 6858000"/>
              <a:gd name="connsiteX395" fmla="*/ 774040 w 12192000"/>
              <a:gd name="connsiteY395" fmla="*/ 4411653 h 6858000"/>
              <a:gd name="connsiteX396" fmla="*/ 821666 w 12192000"/>
              <a:gd name="connsiteY396" fmla="*/ 4404627 h 6858000"/>
              <a:gd name="connsiteX397" fmla="*/ 1028040 w 12192000"/>
              <a:gd name="connsiteY397" fmla="*/ 4380449 h 6858000"/>
              <a:gd name="connsiteX398" fmla="*/ 1351892 w 12192000"/>
              <a:gd name="connsiteY398" fmla="*/ 4307010 h 6858000"/>
              <a:gd name="connsiteX399" fmla="*/ 1516992 w 12192000"/>
              <a:gd name="connsiteY399" fmla="*/ 4250724 h 6858000"/>
              <a:gd name="connsiteX400" fmla="*/ 1521152 w 12192000"/>
              <a:gd name="connsiteY400" fmla="*/ 4131164 h 6858000"/>
              <a:gd name="connsiteX401" fmla="*/ 1522908 w 12192000"/>
              <a:gd name="connsiteY401" fmla="*/ 3722678 h 6858000"/>
              <a:gd name="connsiteX402" fmla="*/ 1520500 w 12192000"/>
              <a:gd name="connsiteY402" fmla="*/ 3433753 h 6858000"/>
              <a:gd name="connsiteX403" fmla="*/ 10710099 w 12192000"/>
              <a:gd name="connsiteY403" fmla="*/ 3414495 h 6858000"/>
              <a:gd name="connsiteX404" fmla="*/ 10697031 w 12192000"/>
              <a:gd name="connsiteY404" fmla="*/ 3414925 h 6858000"/>
              <a:gd name="connsiteX405" fmla="*/ 10668890 w 12192000"/>
              <a:gd name="connsiteY405" fmla="*/ 3462328 h 6858000"/>
              <a:gd name="connsiteX406" fmla="*/ 10635992 w 12192000"/>
              <a:gd name="connsiteY406" fmla="*/ 4036704 h 6858000"/>
              <a:gd name="connsiteX407" fmla="*/ 11086440 w 12192000"/>
              <a:gd name="connsiteY407" fmla="*/ 4144021 h 6858000"/>
              <a:gd name="connsiteX408" fmla="*/ 11361829 w 12192000"/>
              <a:gd name="connsiteY408" fmla="*/ 4207456 h 6858000"/>
              <a:gd name="connsiteX409" fmla="*/ 11440367 w 12192000"/>
              <a:gd name="connsiteY409" fmla="*/ 4230595 h 6858000"/>
              <a:gd name="connsiteX410" fmla="*/ 11440718 w 12192000"/>
              <a:gd name="connsiteY410" fmla="*/ 4146499 h 6858000"/>
              <a:gd name="connsiteX411" fmla="*/ 11453668 w 12192000"/>
              <a:gd name="connsiteY411" fmla="*/ 3805228 h 6858000"/>
              <a:gd name="connsiteX412" fmla="*/ 11456390 w 12192000"/>
              <a:gd name="connsiteY412" fmla="*/ 3548053 h 6858000"/>
              <a:gd name="connsiteX413" fmla="*/ 11326803 w 12192000"/>
              <a:gd name="connsiteY413" fmla="*/ 3523275 h 6858000"/>
              <a:gd name="connsiteX414" fmla="*/ 11052427 w 12192000"/>
              <a:gd name="connsiteY414" fmla="*/ 3478353 h 6858000"/>
              <a:gd name="connsiteX415" fmla="*/ 10804777 w 12192000"/>
              <a:gd name="connsiteY415" fmla="*/ 3433501 h 6858000"/>
              <a:gd name="connsiteX416" fmla="*/ 10710099 w 12192000"/>
              <a:gd name="connsiteY416" fmla="*/ 3414495 h 6858000"/>
              <a:gd name="connsiteX417" fmla="*/ 9854219 w 12192000"/>
              <a:gd name="connsiteY417" fmla="*/ 3217856 h 6858000"/>
              <a:gd name="connsiteX418" fmla="*/ 9829494 w 12192000"/>
              <a:gd name="connsiteY418" fmla="*/ 3436928 h 6858000"/>
              <a:gd name="connsiteX419" fmla="*/ 9812254 w 12192000"/>
              <a:gd name="connsiteY419" fmla="*/ 3770281 h 6858000"/>
              <a:gd name="connsiteX420" fmla="*/ 9810091 w 12192000"/>
              <a:gd name="connsiteY420" fmla="*/ 3884558 h 6858000"/>
              <a:gd name="connsiteX421" fmla="*/ 10584791 w 12192000"/>
              <a:gd name="connsiteY421" fmla="*/ 4039991 h 6858000"/>
              <a:gd name="connsiteX422" fmla="*/ 10592942 w 12192000"/>
              <a:gd name="connsiteY422" fmla="*/ 3930547 h 6858000"/>
              <a:gd name="connsiteX423" fmla="*/ 10610527 w 12192000"/>
              <a:gd name="connsiteY423" fmla="*/ 3395654 h 6858000"/>
              <a:gd name="connsiteX424" fmla="*/ 10491358 w 12192000"/>
              <a:gd name="connsiteY424" fmla="*/ 3368570 h 6858000"/>
              <a:gd name="connsiteX425" fmla="*/ 9854219 w 12192000"/>
              <a:gd name="connsiteY425" fmla="*/ 3217856 h 6858000"/>
              <a:gd name="connsiteX426" fmla="*/ 2345666 w 12192000"/>
              <a:gd name="connsiteY426" fmla="*/ 3200405 h 6858000"/>
              <a:gd name="connsiteX427" fmla="*/ 2151992 w 12192000"/>
              <a:gd name="connsiteY427" fmla="*/ 3245025 h 6858000"/>
              <a:gd name="connsiteX428" fmla="*/ 1777340 w 12192000"/>
              <a:gd name="connsiteY428" fmla="*/ 3348694 h 6858000"/>
              <a:gd name="connsiteX429" fmla="*/ 1567792 w 12192000"/>
              <a:gd name="connsiteY429" fmla="*/ 3402992 h 6858000"/>
              <a:gd name="connsiteX430" fmla="*/ 1570792 w 12192000"/>
              <a:gd name="connsiteY430" fmla="*/ 3824772 h 6858000"/>
              <a:gd name="connsiteX431" fmla="*/ 1579328 w 12192000"/>
              <a:gd name="connsiteY431" fmla="*/ 4246553 h 6858000"/>
              <a:gd name="connsiteX432" fmla="*/ 1760476 w 12192000"/>
              <a:gd name="connsiteY432" fmla="*/ 4184251 h 6858000"/>
              <a:gd name="connsiteX433" fmla="*/ 2313916 w 12192000"/>
              <a:gd name="connsiteY433" fmla="*/ 4024424 h 6858000"/>
              <a:gd name="connsiteX434" fmla="*/ 2374240 w 12192000"/>
              <a:gd name="connsiteY434" fmla="*/ 4016974 h 6858000"/>
              <a:gd name="connsiteX435" fmla="*/ 2374240 w 12192000"/>
              <a:gd name="connsiteY435" fmla="*/ 3205156 h 6858000"/>
              <a:gd name="connsiteX436" fmla="*/ 9046577 w 12192000"/>
              <a:gd name="connsiteY436" fmla="*/ 2983105 h 6858000"/>
              <a:gd name="connsiteX437" fmla="*/ 9030841 w 12192000"/>
              <a:gd name="connsiteY437" fmla="*/ 3030532 h 6858000"/>
              <a:gd name="connsiteX438" fmla="*/ 9016118 w 12192000"/>
              <a:gd name="connsiteY438" fmla="*/ 3167056 h 6858000"/>
              <a:gd name="connsiteX439" fmla="*/ 8988514 w 12192000"/>
              <a:gd name="connsiteY439" fmla="*/ 3739905 h 6858000"/>
              <a:gd name="connsiteX440" fmla="*/ 9568682 w 12192000"/>
              <a:gd name="connsiteY440" fmla="*/ 3846637 h 6858000"/>
              <a:gd name="connsiteX441" fmla="*/ 9767402 w 12192000"/>
              <a:gd name="connsiteY441" fmla="*/ 3875402 h 6858000"/>
              <a:gd name="connsiteX442" fmla="*/ 9777405 w 12192000"/>
              <a:gd name="connsiteY442" fmla="*/ 3619266 h 6858000"/>
              <a:gd name="connsiteX443" fmla="*/ 9781886 w 12192000"/>
              <a:gd name="connsiteY443" fmla="*/ 3282467 h 6858000"/>
              <a:gd name="connsiteX444" fmla="*/ 9784690 w 12192000"/>
              <a:gd name="connsiteY444" fmla="*/ 3188329 h 6858000"/>
              <a:gd name="connsiteX445" fmla="*/ 9416390 w 12192000"/>
              <a:gd name="connsiteY445" fmla="*/ 3082642 h 6858000"/>
              <a:gd name="connsiteX446" fmla="*/ 9046577 w 12192000"/>
              <a:gd name="connsiteY446" fmla="*/ 2983105 h 6858000"/>
              <a:gd name="connsiteX447" fmla="*/ 3200878 w 12192000"/>
              <a:gd name="connsiteY447" fmla="*/ 2933148 h 6858000"/>
              <a:gd name="connsiteX448" fmla="*/ 2818740 w 12192000"/>
              <a:gd name="connsiteY448" fmla="*/ 3041769 h 6858000"/>
              <a:gd name="connsiteX449" fmla="*/ 2434566 w 12192000"/>
              <a:gd name="connsiteY449" fmla="*/ 3173807 h 6858000"/>
              <a:gd name="connsiteX450" fmla="*/ 2406032 w 12192000"/>
              <a:gd name="connsiteY450" fmla="*/ 3392208 h 6858000"/>
              <a:gd name="connsiteX451" fmla="*/ 2414292 w 12192000"/>
              <a:gd name="connsiteY451" fmla="*/ 3796925 h 6858000"/>
              <a:gd name="connsiteX452" fmla="*/ 2428856 w 12192000"/>
              <a:gd name="connsiteY452" fmla="*/ 4001347 h 6858000"/>
              <a:gd name="connsiteX453" fmla="*/ 2506324 w 12192000"/>
              <a:gd name="connsiteY453" fmla="*/ 3973007 h 6858000"/>
              <a:gd name="connsiteX454" fmla="*/ 3221528 w 12192000"/>
              <a:gd name="connsiteY454" fmla="*/ 3797155 h 6858000"/>
              <a:gd name="connsiteX455" fmla="*/ 3229016 w 12192000"/>
              <a:gd name="connsiteY455" fmla="*/ 3366882 h 6858000"/>
              <a:gd name="connsiteX456" fmla="*/ 3200878 w 12192000"/>
              <a:gd name="connsiteY456" fmla="*/ 2933148 h 6858000"/>
              <a:gd name="connsiteX457" fmla="*/ 8248125 w 12192000"/>
              <a:gd name="connsiteY457" fmla="*/ 2752601 h 6858000"/>
              <a:gd name="connsiteX458" fmla="*/ 8217608 w 12192000"/>
              <a:gd name="connsiteY458" fmla="*/ 2794580 h 6858000"/>
              <a:gd name="connsiteX459" fmla="*/ 8163524 w 12192000"/>
              <a:gd name="connsiteY459" fmla="*/ 3555719 h 6858000"/>
              <a:gd name="connsiteX460" fmla="*/ 8162662 w 12192000"/>
              <a:gd name="connsiteY460" fmla="*/ 3620535 h 6858000"/>
              <a:gd name="connsiteX461" fmla="*/ 8306926 w 12192000"/>
              <a:gd name="connsiteY461" fmla="*/ 3635736 h 6858000"/>
              <a:gd name="connsiteX462" fmla="*/ 8696528 w 12192000"/>
              <a:gd name="connsiteY462" fmla="*/ 3696000 h 6858000"/>
              <a:gd name="connsiteX463" fmla="*/ 8939906 w 12192000"/>
              <a:gd name="connsiteY463" fmla="*/ 3730283 h 6858000"/>
              <a:gd name="connsiteX464" fmla="*/ 8964444 w 12192000"/>
              <a:gd name="connsiteY464" fmla="*/ 3455823 h 6858000"/>
              <a:gd name="connsiteX465" fmla="*/ 8990941 w 12192000"/>
              <a:gd name="connsiteY465" fmla="*/ 3080106 h 6858000"/>
              <a:gd name="connsiteX466" fmla="*/ 8990941 w 12192000"/>
              <a:gd name="connsiteY466" fmla="*/ 2968065 h 6858000"/>
              <a:gd name="connsiteX467" fmla="*/ 8860766 w 12192000"/>
              <a:gd name="connsiteY467" fmla="*/ 2926037 h 6858000"/>
              <a:gd name="connsiteX468" fmla="*/ 8313871 w 12192000"/>
              <a:gd name="connsiteY468" fmla="*/ 2767238 h 6858000"/>
              <a:gd name="connsiteX469" fmla="*/ 8248125 w 12192000"/>
              <a:gd name="connsiteY469" fmla="*/ 2752601 h 6858000"/>
              <a:gd name="connsiteX470" fmla="*/ 4015716 w 12192000"/>
              <a:gd name="connsiteY470" fmla="*/ 2691707 h 6858000"/>
              <a:gd name="connsiteX471" fmla="*/ 3739492 w 12192000"/>
              <a:gd name="connsiteY471" fmla="*/ 2760640 h 6858000"/>
              <a:gd name="connsiteX472" fmla="*/ 3371192 w 12192000"/>
              <a:gd name="connsiteY472" fmla="*/ 2871546 h 6858000"/>
              <a:gd name="connsiteX473" fmla="*/ 3256892 w 12192000"/>
              <a:gd name="connsiteY473" fmla="*/ 2908068 h 6858000"/>
              <a:gd name="connsiteX474" fmla="*/ 3266064 w 12192000"/>
              <a:gd name="connsiteY474" fmla="*/ 3350474 h 6858000"/>
              <a:gd name="connsiteX475" fmla="*/ 3278906 w 12192000"/>
              <a:gd name="connsiteY475" fmla="*/ 3796552 h 6858000"/>
              <a:gd name="connsiteX476" fmla="*/ 3364984 w 12192000"/>
              <a:gd name="connsiteY476" fmla="*/ 3774891 h 6858000"/>
              <a:gd name="connsiteX477" fmla="*/ 4003016 w 12192000"/>
              <a:gd name="connsiteY477" fmla="*/ 3656161 h 6858000"/>
              <a:gd name="connsiteX478" fmla="*/ 4037940 w 12192000"/>
              <a:gd name="connsiteY478" fmla="*/ 3662353 h 6858000"/>
              <a:gd name="connsiteX479" fmla="*/ 4037940 w 12192000"/>
              <a:gd name="connsiteY479" fmla="*/ 3179757 h 6858000"/>
              <a:gd name="connsiteX480" fmla="*/ 4015716 w 12192000"/>
              <a:gd name="connsiteY480" fmla="*/ 2691707 h 6858000"/>
              <a:gd name="connsiteX481" fmla="*/ 10705441 w 12192000"/>
              <a:gd name="connsiteY481" fmla="*/ 2535731 h 6858000"/>
              <a:gd name="connsiteX482" fmla="*/ 10699070 w 12192000"/>
              <a:gd name="connsiteY482" fmla="*/ 2606919 h 6858000"/>
              <a:gd name="connsiteX483" fmla="*/ 10685393 w 12192000"/>
              <a:gd name="connsiteY483" fmla="*/ 3367141 h 6858000"/>
              <a:gd name="connsiteX484" fmla="*/ 10771960 w 12192000"/>
              <a:gd name="connsiteY484" fmla="*/ 3384677 h 6858000"/>
              <a:gd name="connsiteX485" fmla="*/ 11330642 w 12192000"/>
              <a:gd name="connsiteY485" fmla="*/ 3479503 h 6858000"/>
              <a:gd name="connsiteX486" fmla="*/ 11453310 w 12192000"/>
              <a:gd name="connsiteY486" fmla="*/ 3490118 h 6858000"/>
              <a:gd name="connsiteX487" fmla="*/ 11456377 w 12192000"/>
              <a:gd name="connsiteY487" fmla="*/ 3090857 h 6858000"/>
              <a:gd name="connsiteX488" fmla="*/ 11460329 w 12192000"/>
              <a:gd name="connsiteY488" fmla="*/ 2703507 h 6858000"/>
              <a:gd name="connsiteX489" fmla="*/ 11397210 w 12192000"/>
              <a:gd name="connsiteY489" fmla="*/ 2692689 h 6858000"/>
              <a:gd name="connsiteX490" fmla="*/ 11019766 w 12192000"/>
              <a:gd name="connsiteY490" fmla="*/ 2608802 h 6858000"/>
              <a:gd name="connsiteX491" fmla="*/ 7401955 w 12192000"/>
              <a:gd name="connsiteY491" fmla="*/ 2532060 h 6858000"/>
              <a:gd name="connsiteX492" fmla="*/ 7373898 w 12192000"/>
              <a:gd name="connsiteY492" fmla="*/ 2967033 h 6858000"/>
              <a:gd name="connsiteX493" fmla="*/ 7358697 w 12192000"/>
              <a:gd name="connsiteY493" fmla="*/ 3466573 h 6858000"/>
              <a:gd name="connsiteX494" fmla="*/ 7365340 w 12192000"/>
              <a:gd name="connsiteY494" fmla="*/ 3531143 h 6858000"/>
              <a:gd name="connsiteX495" fmla="*/ 7565365 w 12192000"/>
              <a:gd name="connsiteY495" fmla="*/ 3547151 h 6858000"/>
              <a:gd name="connsiteX496" fmla="*/ 8039341 w 12192000"/>
              <a:gd name="connsiteY496" fmla="*/ 3599151 h 6858000"/>
              <a:gd name="connsiteX497" fmla="*/ 8122793 w 12192000"/>
              <a:gd name="connsiteY497" fmla="*/ 3614319 h 6858000"/>
              <a:gd name="connsiteX498" fmla="*/ 8137791 w 12192000"/>
              <a:gd name="connsiteY498" fmla="*/ 3311314 h 6858000"/>
              <a:gd name="connsiteX499" fmla="*/ 8167276 w 12192000"/>
              <a:gd name="connsiteY499" fmla="*/ 2873404 h 6858000"/>
              <a:gd name="connsiteX500" fmla="*/ 8181761 w 12192000"/>
              <a:gd name="connsiteY500" fmla="*/ 2738501 h 6858000"/>
              <a:gd name="connsiteX501" fmla="*/ 8113276 w 12192000"/>
              <a:gd name="connsiteY501" fmla="*/ 2711908 h 6858000"/>
              <a:gd name="connsiteX502" fmla="*/ 7401955 w 12192000"/>
              <a:gd name="connsiteY502" fmla="*/ 2532060 h 6858000"/>
              <a:gd name="connsiteX503" fmla="*/ 1491592 w 12192000"/>
              <a:gd name="connsiteY503" fmla="*/ 2511535 h 6858000"/>
              <a:gd name="connsiteX504" fmla="*/ 1288392 w 12192000"/>
              <a:gd name="connsiteY504" fmla="*/ 2572812 h 6858000"/>
              <a:gd name="connsiteX505" fmla="*/ 989940 w 12192000"/>
              <a:gd name="connsiteY505" fmla="*/ 2658217 h 6858000"/>
              <a:gd name="connsiteX506" fmla="*/ 827836 w 12192000"/>
              <a:gd name="connsiteY506" fmla="*/ 2703389 h 6858000"/>
              <a:gd name="connsiteX507" fmla="*/ 760982 w 12192000"/>
              <a:gd name="connsiteY507" fmla="*/ 2724432 h 6858000"/>
              <a:gd name="connsiteX508" fmla="*/ 754992 w 12192000"/>
              <a:gd name="connsiteY508" fmla="*/ 3503603 h 6858000"/>
              <a:gd name="connsiteX509" fmla="*/ 818492 w 12192000"/>
              <a:gd name="connsiteY509" fmla="*/ 3499634 h 6858000"/>
              <a:gd name="connsiteX510" fmla="*/ 1428092 w 12192000"/>
              <a:gd name="connsiteY510" fmla="*/ 3392005 h 6858000"/>
              <a:gd name="connsiteX511" fmla="*/ 1504292 w 12192000"/>
              <a:gd name="connsiteY511" fmla="*/ 3375587 h 6858000"/>
              <a:gd name="connsiteX512" fmla="*/ 1507400 w 12192000"/>
              <a:gd name="connsiteY512" fmla="*/ 3147498 h 6858000"/>
              <a:gd name="connsiteX513" fmla="*/ 1501050 w 12192000"/>
              <a:gd name="connsiteY513" fmla="*/ 2715470 h 6858000"/>
              <a:gd name="connsiteX514" fmla="*/ 4837870 w 12192000"/>
              <a:gd name="connsiteY514" fmla="*/ 2499468 h 6858000"/>
              <a:gd name="connsiteX515" fmla="*/ 4799940 w 12192000"/>
              <a:gd name="connsiteY515" fmla="*/ 2502330 h 6858000"/>
              <a:gd name="connsiteX516" fmla="*/ 4234792 w 12192000"/>
              <a:gd name="connsiteY516" fmla="*/ 2627715 h 6858000"/>
              <a:gd name="connsiteX517" fmla="*/ 4069692 w 12192000"/>
              <a:gd name="connsiteY517" fmla="*/ 2669384 h 6858000"/>
              <a:gd name="connsiteX518" fmla="*/ 4074176 w 12192000"/>
              <a:gd name="connsiteY518" fmla="*/ 3149995 h 6858000"/>
              <a:gd name="connsiteX519" fmla="*/ 4080526 w 12192000"/>
              <a:gd name="connsiteY519" fmla="*/ 3632326 h 6858000"/>
              <a:gd name="connsiteX520" fmla="*/ 4253840 w 12192000"/>
              <a:gd name="connsiteY520" fmla="*/ 3605196 h 6858000"/>
              <a:gd name="connsiteX521" fmla="*/ 4795046 w 12192000"/>
              <a:gd name="connsiteY521" fmla="*/ 3534613 h 6858000"/>
              <a:gd name="connsiteX522" fmla="*/ 4872700 w 12192000"/>
              <a:gd name="connsiteY522" fmla="*/ 3532856 h 6858000"/>
              <a:gd name="connsiteX523" fmla="*/ 4874332 w 12192000"/>
              <a:gd name="connsiteY523" fmla="*/ 3442030 h 6858000"/>
              <a:gd name="connsiteX524" fmla="*/ 4882400 w 12192000"/>
              <a:gd name="connsiteY524" fmla="*/ 3006995 h 6858000"/>
              <a:gd name="connsiteX525" fmla="*/ 4880682 w 12192000"/>
              <a:gd name="connsiteY525" fmla="*/ 2584722 h 6858000"/>
              <a:gd name="connsiteX526" fmla="*/ 4837870 w 12192000"/>
              <a:gd name="connsiteY526" fmla="*/ 2499468 h 6858000"/>
              <a:gd name="connsiteX527" fmla="*/ 6610506 w 12192000"/>
              <a:gd name="connsiteY527" fmla="*/ 2379656 h 6858000"/>
              <a:gd name="connsiteX528" fmla="*/ 6580064 w 12192000"/>
              <a:gd name="connsiteY528" fmla="*/ 2693982 h 6858000"/>
              <a:gd name="connsiteX529" fmla="*/ 6563400 w 12192000"/>
              <a:gd name="connsiteY529" fmla="*/ 3244376 h 6858000"/>
              <a:gd name="connsiteX530" fmla="*/ 6561382 w 12192000"/>
              <a:gd name="connsiteY530" fmla="*/ 3480442 h 6858000"/>
              <a:gd name="connsiteX531" fmla="*/ 6706188 w 12192000"/>
              <a:gd name="connsiteY531" fmla="*/ 3482244 h 6858000"/>
              <a:gd name="connsiteX532" fmla="*/ 7077692 w 12192000"/>
              <a:gd name="connsiteY532" fmla="*/ 3504189 h 6858000"/>
              <a:gd name="connsiteX533" fmla="*/ 7309044 w 12192000"/>
              <a:gd name="connsiteY533" fmla="*/ 3519684 h 6858000"/>
              <a:gd name="connsiteX534" fmla="*/ 7342959 w 12192000"/>
              <a:gd name="connsiteY534" fmla="*/ 2518317 h 6858000"/>
              <a:gd name="connsiteX535" fmla="*/ 6610506 w 12192000"/>
              <a:gd name="connsiteY535" fmla="*/ 2379656 h 6858000"/>
              <a:gd name="connsiteX536" fmla="*/ 5622489 w 12192000"/>
              <a:gd name="connsiteY536" fmla="*/ 2310145 h 6858000"/>
              <a:gd name="connsiteX537" fmla="*/ 5580992 w 12192000"/>
              <a:gd name="connsiteY537" fmla="*/ 2312629 h 6858000"/>
              <a:gd name="connsiteX538" fmla="*/ 5097948 w 12192000"/>
              <a:gd name="connsiteY538" fmla="*/ 2438086 h 6858000"/>
              <a:gd name="connsiteX539" fmla="*/ 4926940 w 12192000"/>
              <a:gd name="connsiteY539" fmla="*/ 2485242 h 6858000"/>
              <a:gd name="connsiteX540" fmla="*/ 4926940 w 12192000"/>
              <a:gd name="connsiteY540" fmla="*/ 3003950 h 6858000"/>
              <a:gd name="connsiteX541" fmla="*/ 4942816 w 12192000"/>
              <a:gd name="connsiteY541" fmla="*/ 3516177 h 6858000"/>
              <a:gd name="connsiteX542" fmla="*/ 5507482 w 12192000"/>
              <a:gd name="connsiteY542" fmla="*/ 3479982 h 6858000"/>
              <a:gd name="connsiteX543" fmla="*/ 5695405 w 12192000"/>
              <a:gd name="connsiteY543" fmla="*/ 3469622 h 6858000"/>
              <a:gd name="connsiteX544" fmla="*/ 5710629 w 12192000"/>
              <a:gd name="connsiteY544" fmla="*/ 2889176 h 6858000"/>
              <a:gd name="connsiteX545" fmla="*/ 5718420 w 12192000"/>
              <a:gd name="connsiteY545" fmla="*/ 2316156 h 6858000"/>
              <a:gd name="connsiteX546" fmla="*/ 5668756 w 12192000"/>
              <a:gd name="connsiteY546" fmla="*/ 2311711 h 6858000"/>
              <a:gd name="connsiteX547" fmla="*/ 5622489 w 12192000"/>
              <a:gd name="connsiteY547" fmla="*/ 2310145 h 6858000"/>
              <a:gd name="connsiteX548" fmla="*/ 9869904 w 12192000"/>
              <a:gd name="connsiteY548" fmla="*/ 2306459 h 6858000"/>
              <a:gd name="connsiteX549" fmla="*/ 9856149 w 12192000"/>
              <a:gd name="connsiteY549" fmla="*/ 2543086 h 6858000"/>
              <a:gd name="connsiteX550" fmla="*/ 9843483 w 12192000"/>
              <a:gd name="connsiteY550" fmla="*/ 2972259 h 6858000"/>
              <a:gd name="connsiteX551" fmla="*/ 9865430 w 12192000"/>
              <a:gd name="connsiteY551" fmla="*/ 3166419 h 6858000"/>
              <a:gd name="connsiteX552" fmla="*/ 10519773 w 12192000"/>
              <a:gd name="connsiteY552" fmla="*/ 3331706 h 6858000"/>
              <a:gd name="connsiteX553" fmla="*/ 10629325 w 12192000"/>
              <a:gd name="connsiteY553" fmla="*/ 3344719 h 6858000"/>
              <a:gd name="connsiteX554" fmla="*/ 10640600 w 12192000"/>
              <a:gd name="connsiteY554" fmla="*/ 3003754 h 6858000"/>
              <a:gd name="connsiteX555" fmla="*/ 10645349 w 12192000"/>
              <a:gd name="connsiteY555" fmla="*/ 2596619 h 6858000"/>
              <a:gd name="connsiteX556" fmla="*/ 10648291 w 12192000"/>
              <a:gd name="connsiteY556" fmla="*/ 2515129 h 6858000"/>
              <a:gd name="connsiteX557" fmla="*/ 10578441 w 12192000"/>
              <a:gd name="connsiteY557" fmla="*/ 2492757 h 6858000"/>
              <a:gd name="connsiteX558" fmla="*/ 9922547 w 12192000"/>
              <a:gd name="connsiteY558" fmla="*/ 2316298 h 6858000"/>
              <a:gd name="connsiteX559" fmla="*/ 5926919 w 12192000"/>
              <a:gd name="connsiteY559" fmla="*/ 2296741 h 6858000"/>
              <a:gd name="connsiteX560" fmla="*/ 5877452 w 12192000"/>
              <a:gd name="connsiteY560" fmla="*/ 2297341 h 6858000"/>
              <a:gd name="connsiteX561" fmla="*/ 5767513 w 12192000"/>
              <a:gd name="connsiteY561" fmla="*/ 2303457 h 6858000"/>
              <a:gd name="connsiteX562" fmla="*/ 5754006 w 12192000"/>
              <a:gd name="connsiteY562" fmla="*/ 2414582 h 6858000"/>
              <a:gd name="connsiteX563" fmla="*/ 5741158 w 12192000"/>
              <a:gd name="connsiteY563" fmla="*/ 2998783 h 6858000"/>
              <a:gd name="connsiteX564" fmla="*/ 5741816 w 12192000"/>
              <a:gd name="connsiteY564" fmla="*/ 3471853 h 6858000"/>
              <a:gd name="connsiteX565" fmla="*/ 6512274 w 12192000"/>
              <a:gd name="connsiteY565" fmla="*/ 3471853 h 6858000"/>
              <a:gd name="connsiteX566" fmla="*/ 6513082 w 12192000"/>
              <a:gd name="connsiteY566" fmla="*/ 3373430 h 6858000"/>
              <a:gd name="connsiteX567" fmla="*/ 6541544 w 12192000"/>
              <a:gd name="connsiteY567" fmla="*/ 2562565 h 6858000"/>
              <a:gd name="connsiteX568" fmla="*/ 6555616 w 12192000"/>
              <a:gd name="connsiteY568" fmla="*/ 2370814 h 6858000"/>
              <a:gd name="connsiteX569" fmla="*/ 6474704 w 12192000"/>
              <a:gd name="connsiteY569" fmla="*/ 2355338 h 6858000"/>
              <a:gd name="connsiteX570" fmla="*/ 5926919 w 12192000"/>
              <a:gd name="connsiteY570" fmla="*/ 2296741 h 6858000"/>
              <a:gd name="connsiteX571" fmla="*/ 2301112 w 12192000"/>
              <a:gd name="connsiteY571" fmla="*/ 2272442 h 6858000"/>
              <a:gd name="connsiteX572" fmla="*/ 2266292 w 12192000"/>
              <a:gd name="connsiteY572" fmla="*/ 2278175 h 6858000"/>
              <a:gd name="connsiteX573" fmla="*/ 1847192 w 12192000"/>
              <a:gd name="connsiteY573" fmla="*/ 2404348 h 6858000"/>
              <a:gd name="connsiteX574" fmla="*/ 1664660 w 12192000"/>
              <a:gd name="connsiteY574" fmla="*/ 2468556 h 6858000"/>
              <a:gd name="connsiteX575" fmla="*/ 1558328 w 12192000"/>
              <a:gd name="connsiteY575" fmla="*/ 2508426 h 6858000"/>
              <a:gd name="connsiteX576" fmla="*/ 1563604 w 12192000"/>
              <a:gd name="connsiteY576" fmla="*/ 2932477 h 6858000"/>
              <a:gd name="connsiteX577" fmla="*/ 1575882 w 12192000"/>
              <a:gd name="connsiteY577" fmla="*/ 3363530 h 6858000"/>
              <a:gd name="connsiteX578" fmla="*/ 1753138 w 12192000"/>
              <a:gd name="connsiteY578" fmla="*/ 3319080 h 6858000"/>
              <a:gd name="connsiteX579" fmla="*/ 2208304 w 12192000"/>
              <a:gd name="connsiteY579" fmla="*/ 3192220 h 6858000"/>
              <a:gd name="connsiteX580" fmla="*/ 2361948 w 12192000"/>
              <a:gd name="connsiteY580" fmla="*/ 3144611 h 6858000"/>
              <a:gd name="connsiteX581" fmla="*/ 2357974 w 12192000"/>
              <a:gd name="connsiteY581" fmla="*/ 2706682 h 6858000"/>
              <a:gd name="connsiteX582" fmla="*/ 2331328 w 12192000"/>
              <a:gd name="connsiteY582" fmla="*/ 2273006 h 6858000"/>
              <a:gd name="connsiteX583" fmla="*/ 2301112 w 12192000"/>
              <a:gd name="connsiteY583" fmla="*/ 2272442 h 6858000"/>
              <a:gd name="connsiteX584" fmla="*/ 9070979 w 12192000"/>
              <a:gd name="connsiteY584" fmla="*/ 2091022 h 6858000"/>
              <a:gd name="connsiteX585" fmla="*/ 9056142 w 12192000"/>
              <a:gd name="connsiteY585" fmla="*/ 2397264 h 6858000"/>
              <a:gd name="connsiteX586" fmla="*/ 9039899 w 12192000"/>
              <a:gd name="connsiteY586" fmla="*/ 2818354 h 6858000"/>
              <a:gd name="connsiteX587" fmla="*/ 9038494 w 12192000"/>
              <a:gd name="connsiteY587" fmla="*/ 2933200 h 6858000"/>
              <a:gd name="connsiteX588" fmla="*/ 9081392 w 12192000"/>
              <a:gd name="connsiteY588" fmla="*/ 2942505 h 6858000"/>
              <a:gd name="connsiteX589" fmla="*/ 9459642 w 12192000"/>
              <a:gd name="connsiteY589" fmla="*/ 3053223 h 6858000"/>
              <a:gd name="connsiteX590" fmla="*/ 9799625 w 12192000"/>
              <a:gd name="connsiteY590" fmla="*/ 3150007 h 6858000"/>
              <a:gd name="connsiteX591" fmla="*/ 9812354 w 12192000"/>
              <a:gd name="connsiteY591" fmla="*/ 2720511 h 6858000"/>
              <a:gd name="connsiteX592" fmla="*/ 9820449 w 12192000"/>
              <a:gd name="connsiteY592" fmla="*/ 2295647 h 6858000"/>
              <a:gd name="connsiteX593" fmla="*/ 9720021 w 12192000"/>
              <a:gd name="connsiteY593" fmla="*/ 2261872 h 6858000"/>
              <a:gd name="connsiteX594" fmla="*/ 9243685 w 12192000"/>
              <a:gd name="connsiteY594" fmla="*/ 2132251 h 6858000"/>
              <a:gd name="connsiteX595" fmla="*/ 3177684 w 12192000"/>
              <a:gd name="connsiteY595" fmla="*/ 2032019 h 6858000"/>
              <a:gd name="connsiteX596" fmla="*/ 3080288 w 12192000"/>
              <a:gd name="connsiteY596" fmla="*/ 2051972 h 6858000"/>
              <a:gd name="connsiteX597" fmla="*/ 2713756 w 12192000"/>
              <a:gd name="connsiteY597" fmla="*/ 2163952 h 6858000"/>
              <a:gd name="connsiteX598" fmla="*/ 2404764 w 12192000"/>
              <a:gd name="connsiteY598" fmla="*/ 2256001 h 6858000"/>
              <a:gd name="connsiteX599" fmla="*/ 2408198 w 12192000"/>
              <a:gd name="connsiteY599" fmla="*/ 2699743 h 6858000"/>
              <a:gd name="connsiteX600" fmla="*/ 2416396 w 12192000"/>
              <a:gd name="connsiteY600" fmla="*/ 3138722 h 6858000"/>
              <a:gd name="connsiteX601" fmla="*/ 2449294 w 12192000"/>
              <a:gd name="connsiteY601" fmla="*/ 3120130 h 6858000"/>
              <a:gd name="connsiteX602" fmla="*/ 2539340 w 12192000"/>
              <a:gd name="connsiteY602" fmla="*/ 3084929 h 6858000"/>
              <a:gd name="connsiteX603" fmla="*/ 2894940 w 12192000"/>
              <a:gd name="connsiteY603" fmla="*/ 2974279 h 6858000"/>
              <a:gd name="connsiteX604" fmla="*/ 3193392 w 12192000"/>
              <a:gd name="connsiteY604" fmla="*/ 2880234 h 6858000"/>
              <a:gd name="connsiteX605" fmla="*/ 3212780 w 12192000"/>
              <a:gd name="connsiteY605" fmla="*/ 2036759 h 6858000"/>
              <a:gd name="connsiteX606" fmla="*/ 8257243 w 12192000"/>
              <a:gd name="connsiteY606" fmla="*/ 1894778 h 6858000"/>
              <a:gd name="connsiteX607" fmla="*/ 8240295 w 12192000"/>
              <a:gd name="connsiteY607" fmla="*/ 2178494 h 6858000"/>
              <a:gd name="connsiteX608" fmla="*/ 8222969 w 12192000"/>
              <a:gd name="connsiteY608" fmla="*/ 2575251 h 6858000"/>
              <a:gd name="connsiteX609" fmla="*/ 8222591 w 12192000"/>
              <a:gd name="connsiteY609" fmla="*/ 2688288 h 6858000"/>
              <a:gd name="connsiteX610" fmla="*/ 8374991 w 12192000"/>
              <a:gd name="connsiteY610" fmla="*/ 2732182 h 6858000"/>
              <a:gd name="connsiteX611" fmla="*/ 8761682 w 12192000"/>
              <a:gd name="connsiteY611" fmla="*/ 2850516 h 6858000"/>
              <a:gd name="connsiteX612" fmla="*/ 8992273 w 12192000"/>
              <a:gd name="connsiteY612" fmla="*/ 2915833 h 6858000"/>
              <a:gd name="connsiteX613" fmla="*/ 9009602 w 12192000"/>
              <a:gd name="connsiteY613" fmla="*/ 2495813 h 6858000"/>
              <a:gd name="connsiteX614" fmla="*/ 9020311 w 12192000"/>
              <a:gd name="connsiteY614" fmla="*/ 2074675 h 6858000"/>
              <a:gd name="connsiteX615" fmla="*/ 8297067 w 12192000"/>
              <a:gd name="connsiteY615" fmla="*/ 1896763 h 6858000"/>
              <a:gd name="connsiteX616" fmla="*/ 3975956 w 12192000"/>
              <a:gd name="connsiteY616" fmla="*/ 1826351 h 6858000"/>
              <a:gd name="connsiteX617" fmla="*/ 3904592 w 12192000"/>
              <a:gd name="connsiteY617" fmla="*/ 1841203 h 6858000"/>
              <a:gd name="connsiteX618" fmla="*/ 3539466 w 12192000"/>
              <a:gd name="connsiteY618" fmla="*/ 1936394 h 6858000"/>
              <a:gd name="connsiteX619" fmla="*/ 3250540 w 12192000"/>
              <a:gd name="connsiteY619" fmla="*/ 2014055 h 6858000"/>
              <a:gd name="connsiteX620" fmla="*/ 3250540 w 12192000"/>
              <a:gd name="connsiteY620" fmla="*/ 2437407 h 6858000"/>
              <a:gd name="connsiteX621" fmla="*/ 3253716 w 12192000"/>
              <a:gd name="connsiteY621" fmla="*/ 2860174 h 6858000"/>
              <a:gd name="connsiteX622" fmla="*/ 3333092 w 12192000"/>
              <a:gd name="connsiteY622" fmla="*/ 2835169 h 6858000"/>
              <a:gd name="connsiteX623" fmla="*/ 3718526 w 12192000"/>
              <a:gd name="connsiteY623" fmla="*/ 2729411 h 6858000"/>
              <a:gd name="connsiteX624" fmla="*/ 4032448 w 12192000"/>
              <a:gd name="connsiteY624" fmla="*/ 2643384 h 6858000"/>
              <a:gd name="connsiteX625" fmla="*/ 4029150 w 12192000"/>
              <a:gd name="connsiteY625" fmla="*/ 2236127 h 6858000"/>
              <a:gd name="connsiteX626" fmla="*/ 3975956 w 12192000"/>
              <a:gd name="connsiteY626" fmla="*/ 1826351 h 6858000"/>
              <a:gd name="connsiteX627" fmla="*/ 1480058 w 12192000"/>
              <a:gd name="connsiteY627" fmla="*/ 1803556 h 6858000"/>
              <a:gd name="connsiteX628" fmla="*/ 1205840 w 12192000"/>
              <a:gd name="connsiteY628" fmla="*/ 1865608 h 6858000"/>
              <a:gd name="connsiteX629" fmla="*/ 846164 w 12192000"/>
              <a:gd name="connsiteY629" fmla="*/ 1954941 h 6858000"/>
              <a:gd name="connsiteX630" fmla="*/ 746836 w 12192000"/>
              <a:gd name="connsiteY630" fmla="*/ 1977618 h 6858000"/>
              <a:gd name="connsiteX631" fmla="*/ 744564 w 12192000"/>
              <a:gd name="connsiteY631" fmla="*/ 2310950 h 6858000"/>
              <a:gd name="connsiteX632" fmla="*/ 758332 w 12192000"/>
              <a:gd name="connsiteY632" fmla="*/ 2660303 h 6858000"/>
              <a:gd name="connsiteX633" fmla="*/ 866282 w 12192000"/>
              <a:gd name="connsiteY633" fmla="*/ 2647889 h 6858000"/>
              <a:gd name="connsiteX634" fmla="*/ 1228020 w 12192000"/>
              <a:gd name="connsiteY634" fmla="*/ 2540834 h 6858000"/>
              <a:gd name="connsiteX635" fmla="*/ 1497848 w 12192000"/>
              <a:gd name="connsiteY635" fmla="*/ 2462209 h 6858000"/>
              <a:gd name="connsiteX636" fmla="*/ 1497860 w 12192000"/>
              <a:gd name="connsiteY636" fmla="*/ 2366957 h 6858000"/>
              <a:gd name="connsiteX637" fmla="*/ 1480058 w 12192000"/>
              <a:gd name="connsiteY637" fmla="*/ 1803556 h 6858000"/>
              <a:gd name="connsiteX638" fmla="*/ 7422428 w 12192000"/>
              <a:gd name="connsiteY638" fmla="*/ 1731960 h 6858000"/>
              <a:gd name="connsiteX639" fmla="*/ 7394737 w 12192000"/>
              <a:gd name="connsiteY639" fmla="*/ 2097084 h 6858000"/>
              <a:gd name="connsiteX640" fmla="*/ 7392771 w 12192000"/>
              <a:gd name="connsiteY640" fmla="*/ 2473043 h 6858000"/>
              <a:gd name="connsiteX641" fmla="*/ 7615358 w 12192000"/>
              <a:gd name="connsiteY641" fmla="*/ 2532440 h 6858000"/>
              <a:gd name="connsiteX642" fmla="*/ 8000184 w 12192000"/>
              <a:gd name="connsiteY642" fmla="*/ 2632252 h 6858000"/>
              <a:gd name="connsiteX643" fmla="*/ 8174170 w 12192000"/>
              <a:gd name="connsiteY643" fmla="*/ 2668105 h 6858000"/>
              <a:gd name="connsiteX644" fmla="*/ 8192191 w 12192000"/>
              <a:gd name="connsiteY644" fmla="*/ 2262183 h 6858000"/>
              <a:gd name="connsiteX645" fmla="*/ 8183653 w 12192000"/>
              <a:gd name="connsiteY645" fmla="*/ 1871660 h 6858000"/>
              <a:gd name="connsiteX646" fmla="*/ 7975290 w 12192000"/>
              <a:gd name="connsiteY646" fmla="*/ 1828094 h 6858000"/>
              <a:gd name="connsiteX647" fmla="*/ 7422428 w 12192000"/>
              <a:gd name="connsiteY647" fmla="*/ 1731960 h 6858000"/>
              <a:gd name="connsiteX648" fmla="*/ 4822167 w 12192000"/>
              <a:gd name="connsiteY648" fmla="*/ 1689128 h 6858000"/>
              <a:gd name="connsiteX649" fmla="*/ 4685640 w 12192000"/>
              <a:gd name="connsiteY649" fmla="*/ 1696365 h 6858000"/>
              <a:gd name="connsiteX650" fmla="*/ 4364436 w 12192000"/>
              <a:gd name="connsiteY650" fmla="*/ 1758852 h 6858000"/>
              <a:gd name="connsiteX651" fmla="*/ 4091386 w 12192000"/>
              <a:gd name="connsiteY651" fmla="*/ 1813396 h 6858000"/>
              <a:gd name="connsiteX652" fmla="*/ 4056992 w 12192000"/>
              <a:gd name="connsiteY652" fmla="*/ 1817421 h 6858000"/>
              <a:gd name="connsiteX653" fmla="*/ 4061448 w 12192000"/>
              <a:gd name="connsiteY653" fmla="*/ 2216014 h 6858000"/>
              <a:gd name="connsiteX654" fmla="*/ 4075916 w 12192000"/>
              <a:gd name="connsiteY654" fmla="*/ 2624845 h 6858000"/>
              <a:gd name="connsiteX655" fmla="*/ 4205052 w 12192000"/>
              <a:gd name="connsiteY655" fmla="*/ 2603386 h 6858000"/>
              <a:gd name="connsiteX656" fmla="*/ 4847566 w 12192000"/>
              <a:gd name="connsiteY656" fmla="*/ 2453894 h 6858000"/>
              <a:gd name="connsiteX657" fmla="*/ 4876140 w 12192000"/>
              <a:gd name="connsiteY657" fmla="*/ 2454147 h 6858000"/>
              <a:gd name="connsiteX658" fmla="*/ 4876140 w 12192000"/>
              <a:gd name="connsiteY658" fmla="*/ 1693860 h 6858000"/>
              <a:gd name="connsiteX659" fmla="*/ 10711441 w 12192000"/>
              <a:gd name="connsiteY659" fmla="*/ 1663926 h 6858000"/>
              <a:gd name="connsiteX660" fmla="*/ 10714339 w 12192000"/>
              <a:gd name="connsiteY660" fmla="*/ 2485261 h 6858000"/>
              <a:gd name="connsiteX661" fmla="*/ 11396489 w 12192000"/>
              <a:gd name="connsiteY661" fmla="*/ 2647323 h 6858000"/>
              <a:gd name="connsiteX662" fmla="*/ 11484287 w 12192000"/>
              <a:gd name="connsiteY662" fmla="*/ 2662807 h 6858000"/>
              <a:gd name="connsiteX663" fmla="*/ 11476326 w 12192000"/>
              <a:gd name="connsiteY663" fmla="*/ 2233829 h 6858000"/>
              <a:gd name="connsiteX664" fmla="*/ 11463502 w 12192000"/>
              <a:gd name="connsiteY664" fmla="*/ 1799987 h 6858000"/>
              <a:gd name="connsiteX665" fmla="*/ 11250315 w 12192000"/>
              <a:gd name="connsiteY665" fmla="*/ 1776353 h 6858000"/>
              <a:gd name="connsiteX666" fmla="*/ 10953091 w 12192000"/>
              <a:gd name="connsiteY666" fmla="*/ 1730744 h 6858000"/>
              <a:gd name="connsiteX667" fmla="*/ 10800691 w 12192000"/>
              <a:gd name="connsiteY667" fmla="*/ 1684332 h 6858000"/>
              <a:gd name="connsiteX668" fmla="*/ 10727666 w 12192000"/>
              <a:gd name="connsiteY668" fmla="*/ 1665251 h 6858000"/>
              <a:gd name="connsiteX669" fmla="*/ 10711441 w 12192000"/>
              <a:gd name="connsiteY669" fmla="*/ 1663926 h 6858000"/>
              <a:gd name="connsiteX670" fmla="*/ 6627938 w 12192000"/>
              <a:gd name="connsiteY670" fmla="*/ 1636791 h 6858000"/>
              <a:gd name="connsiteX671" fmla="*/ 6596100 w 12192000"/>
              <a:gd name="connsiteY671" fmla="*/ 1641834 h 6858000"/>
              <a:gd name="connsiteX672" fmla="*/ 6590640 w 12192000"/>
              <a:gd name="connsiteY672" fmla="*/ 1986903 h 6858000"/>
              <a:gd name="connsiteX673" fmla="*/ 6590640 w 12192000"/>
              <a:gd name="connsiteY673" fmla="*/ 2326509 h 6858000"/>
              <a:gd name="connsiteX674" fmla="*/ 6708116 w 12192000"/>
              <a:gd name="connsiteY674" fmla="*/ 2341825 h 6858000"/>
              <a:gd name="connsiteX675" fmla="*/ 7336766 w 12192000"/>
              <a:gd name="connsiteY675" fmla="*/ 2462131 h 6858000"/>
              <a:gd name="connsiteX676" fmla="*/ 7352641 w 12192000"/>
              <a:gd name="connsiteY676" fmla="*/ 2095323 h 6858000"/>
              <a:gd name="connsiteX677" fmla="*/ 7352641 w 12192000"/>
              <a:gd name="connsiteY677" fmla="*/ 1722087 h 6858000"/>
              <a:gd name="connsiteX678" fmla="*/ 7305016 w 12192000"/>
              <a:gd name="connsiteY678" fmla="*/ 1708158 h 6858000"/>
              <a:gd name="connsiteX679" fmla="*/ 6627938 w 12192000"/>
              <a:gd name="connsiteY679" fmla="*/ 1636791 h 6858000"/>
              <a:gd name="connsiteX680" fmla="*/ 5578796 w 12192000"/>
              <a:gd name="connsiteY680" fmla="*/ 1612520 h 6858000"/>
              <a:gd name="connsiteX681" fmla="*/ 5333340 w 12192000"/>
              <a:gd name="connsiteY681" fmla="*/ 1624102 h 6858000"/>
              <a:gd name="connsiteX682" fmla="*/ 4917792 w 12192000"/>
              <a:gd name="connsiteY682" fmla="*/ 1686075 h 6858000"/>
              <a:gd name="connsiteX683" fmla="*/ 4922928 w 12192000"/>
              <a:gd name="connsiteY683" fmla="*/ 2063387 h 6858000"/>
              <a:gd name="connsiteX684" fmla="*/ 4930902 w 12192000"/>
              <a:gd name="connsiteY684" fmla="*/ 2437858 h 6858000"/>
              <a:gd name="connsiteX685" fmla="*/ 5071796 w 12192000"/>
              <a:gd name="connsiteY685" fmla="*/ 2389294 h 6858000"/>
              <a:gd name="connsiteX686" fmla="*/ 5647666 w 12192000"/>
              <a:gd name="connsiteY686" fmla="*/ 2265680 h 6858000"/>
              <a:gd name="connsiteX687" fmla="*/ 5714340 w 12192000"/>
              <a:gd name="connsiteY687" fmla="*/ 2263802 h 6858000"/>
              <a:gd name="connsiteX688" fmla="*/ 5714340 w 12192000"/>
              <a:gd name="connsiteY688" fmla="*/ 1617660 h 6858000"/>
              <a:gd name="connsiteX689" fmla="*/ 5628616 w 12192000"/>
              <a:gd name="connsiteY689" fmla="*/ 1613070 h 6858000"/>
              <a:gd name="connsiteX690" fmla="*/ 5578796 w 12192000"/>
              <a:gd name="connsiteY690" fmla="*/ 1612520 h 6858000"/>
              <a:gd name="connsiteX691" fmla="*/ 6002720 w 12192000"/>
              <a:gd name="connsiteY691" fmla="*/ 1600156 h 6858000"/>
              <a:gd name="connsiteX692" fmla="*/ 5818900 w 12192000"/>
              <a:gd name="connsiteY692" fmla="*/ 1607509 h 6858000"/>
              <a:gd name="connsiteX693" fmla="*/ 5752009 w 12192000"/>
              <a:gd name="connsiteY693" fmla="*/ 1618941 h 6858000"/>
              <a:gd name="connsiteX694" fmla="*/ 5746092 w 12192000"/>
              <a:gd name="connsiteY694" fmla="*/ 2246309 h 6858000"/>
              <a:gd name="connsiteX695" fmla="*/ 5834992 w 12192000"/>
              <a:gd name="connsiteY695" fmla="*/ 2242566 h 6858000"/>
              <a:gd name="connsiteX696" fmla="*/ 6517616 w 12192000"/>
              <a:gd name="connsiteY696" fmla="*/ 2309735 h 6858000"/>
              <a:gd name="connsiteX697" fmla="*/ 6552540 w 12192000"/>
              <a:gd name="connsiteY697" fmla="*/ 2316159 h 6858000"/>
              <a:gd name="connsiteX698" fmla="*/ 6552540 w 12192000"/>
              <a:gd name="connsiteY698" fmla="*/ 1632730 h 6858000"/>
              <a:gd name="connsiteX699" fmla="*/ 6428716 w 12192000"/>
              <a:gd name="connsiteY699" fmla="*/ 1619130 h 6858000"/>
              <a:gd name="connsiteX700" fmla="*/ 6002720 w 12192000"/>
              <a:gd name="connsiteY700" fmla="*/ 1600156 h 6858000"/>
              <a:gd name="connsiteX701" fmla="*/ 2326616 w 12192000"/>
              <a:gd name="connsiteY701" fmla="*/ 1574537 h 6858000"/>
              <a:gd name="connsiteX702" fmla="*/ 2202792 w 12192000"/>
              <a:gd name="connsiteY702" fmla="*/ 1598852 h 6858000"/>
              <a:gd name="connsiteX703" fmla="*/ 1885292 w 12192000"/>
              <a:gd name="connsiteY703" fmla="*/ 1687642 h 6858000"/>
              <a:gd name="connsiteX704" fmla="*/ 1609066 w 12192000"/>
              <a:gd name="connsiteY704" fmla="*/ 1772178 h 6858000"/>
              <a:gd name="connsiteX705" fmla="*/ 1548740 w 12192000"/>
              <a:gd name="connsiteY705" fmla="*/ 1797263 h 6858000"/>
              <a:gd name="connsiteX706" fmla="*/ 1542584 w 12192000"/>
              <a:gd name="connsiteY706" fmla="*/ 2104337 h 6858000"/>
              <a:gd name="connsiteX707" fmla="*/ 1552920 w 12192000"/>
              <a:gd name="connsiteY707" fmla="*/ 2433730 h 6858000"/>
              <a:gd name="connsiteX708" fmla="*/ 1955950 w 12192000"/>
              <a:gd name="connsiteY708" fmla="*/ 2331775 h 6858000"/>
              <a:gd name="connsiteX709" fmla="*/ 2342492 w 12192000"/>
              <a:gd name="connsiteY709" fmla="*/ 2207501 h 6858000"/>
              <a:gd name="connsiteX710" fmla="*/ 2348206 w 12192000"/>
              <a:gd name="connsiteY710" fmla="*/ 2166582 h 6858000"/>
              <a:gd name="connsiteX711" fmla="*/ 2351380 w 12192000"/>
              <a:gd name="connsiteY711" fmla="*/ 1852611 h 6858000"/>
              <a:gd name="connsiteX712" fmla="*/ 2326616 w 12192000"/>
              <a:gd name="connsiteY712" fmla="*/ 1574537 h 6858000"/>
              <a:gd name="connsiteX713" fmla="*/ 9870415 w 12192000"/>
              <a:gd name="connsiteY713" fmla="*/ 1425832 h 6858000"/>
              <a:gd name="connsiteX714" fmla="*/ 9848229 w 12192000"/>
              <a:gd name="connsiteY714" fmla="*/ 1619979 h 6858000"/>
              <a:gd name="connsiteX715" fmla="*/ 9856484 w 12192000"/>
              <a:gd name="connsiteY715" fmla="*/ 2037459 h 6858000"/>
              <a:gd name="connsiteX716" fmla="*/ 9871051 w 12192000"/>
              <a:gd name="connsiteY716" fmla="*/ 2260404 h 6858000"/>
              <a:gd name="connsiteX717" fmla="*/ 10253859 w 12192000"/>
              <a:gd name="connsiteY717" fmla="*/ 2364482 h 6858000"/>
              <a:gd name="connsiteX718" fmla="*/ 10652003 w 12192000"/>
              <a:gd name="connsiteY718" fmla="*/ 2468560 h 6858000"/>
              <a:gd name="connsiteX719" fmla="*/ 10667340 w 12192000"/>
              <a:gd name="connsiteY719" fmla="*/ 2057251 h 6858000"/>
              <a:gd name="connsiteX720" fmla="*/ 10667340 w 12192000"/>
              <a:gd name="connsiteY720" fmla="*/ 1645943 h 6858000"/>
              <a:gd name="connsiteX721" fmla="*/ 10626065 w 12192000"/>
              <a:gd name="connsiteY721" fmla="*/ 1633613 h 6858000"/>
              <a:gd name="connsiteX722" fmla="*/ 10365334 w 12192000"/>
              <a:gd name="connsiteY722" fmla="*/ 1561862 h 6858000"/>
              <a:gd name="connsiteX723" fmla="*/ 10016084 w 12192000"/>
              <a:gd name="connsiteY723" fmla="*/ 1464327 h 6858000"/>
              <a:gd name="connsiteX724" fmla="*/ 9870415 w 12192000"/>
              <a:gd name="connsiteY724" fmla="*/ 1425832 h 6858000"/>
              <a:gd name="connsiteX725" fmla="*/ 3145498 w 12192000"/>
              <a:gd name="connsiteY725" fmla="*/ 1332710 h 6858000"/>
              <a:gd name="connsiteX726" fmla="*/ 3060040 w 12192000"/>
              <a:gd name="connsiteY726" fmla="*/ 1357581 h 6858000"/>
              <a:gd name="connsiteX727" fmla="*/ 2793340 w 12192000"/>
              <a:gd name="connsiteY727" fmla="*/ 1433824 h 6858000"/>
              <a:gd name="connsiteX728" fmla="*/ 2504568 w 12192000"/>
              <a:gd name="connsiteY728" fmla="*/ 1524244 h 6858000"/>
              <a:gd name="connsiteX729" fmla="*/ 2387246 w 12192000"/>
              <a:gd name="connsiteY729" fmla="*/ 1567857 h 6858000"/>
              <a:gd name="connsiteX730" fmla="*/ 2388858 w 12192000"/>
              <a:gd name="connsiteY730" fmla="*/ 1875334 h 6858000"/>
              <a:gd name="connsiteX731" fmla="*/ 2400188 w 12192000"/>
              <a:gd name="connsiteY731" fmla="*/ 2193234 h 6858000"/>
              <a:gd name="connsiteX732" fmla="*/ 2579396 w 12192000"/>
              <a:gd name="connsiteY732" fmla="*/ 2147319 h 6858000"/>
              <a:gd name="connsiteX733" fmla="*/ 3139416 w 12192000"/>
              <a:gd name="connsiteY733" fmla="*/ 1992312 h 6858000"/>
              <a:gd name="connsiteX734" fmla="*/ 3199740 w 12192000"/>
              <a:gd name="connsiteY734" fmla="*/ 1984982 h 6858000"/>
              <a:gd name="connsiteX735" fmla="*/ 3199740 w 12192000"/>
              <a:gd name="connsiteY735" fmla="*/ 1661620 h 6858000"/>
              <a:gd name="connsiteX736" fmla="*/ 3145498 w 12192000"/>
              <a:gd name="connsiteY736" fmla="*/ 1332710 h 6858000"/>
              <a:gd name="connsiteX737" fmla="*/ 9064251 w 12192000"/>
              <a:gd name="connsiteY737" fmla="*/ 1236660 h 6858000"/>
              <a:gd name="connsiteX738" fmla="*/ 9052419 w 12192000"/>
              <a:gd name="connsiteY738" fmla="*/ 1411286 h 6858000"/>
              <a:gd name="connsiteX739" fmla="*/ 9060744 w 12192000"/>
              <a:gd name="connsiteY739" fmla="*/ 1816677 h 6858000"/>
              <a:gd name="connsiteX740" fmla="*/ 9067141 w 12192000"/>
              <a:gd name="connsiteY740" fmla="*/ 2047443 h 6858000"/>
              <a:gd name="connsiteX741" fmla="*/ 9102066 w 12192000"/>
              <a:gd name="connsiteY741" fmla="*/ 2049759 h 6858000"/>
              <a:gd name="connsiteX742" fmla="*/ 9800566 w 12192000"/>
              <a:gd name="connsiteY742" fmla="*/ 2233694 h 6858000"/>
              <a:gd name="connsiteX743" fmla="*/ 9816441 w 12192000"/>
              <a:gd name="connsiteY743" fmla="*/ 1827211 h 6858000"/>
              <a:gd name="connsiteX744" fmla="*/ 9812692 w 12192000"/>
              <a:gd name="connsiteY744" fmla="*/ 1414461 h 6858000"/>
              <a:gd name="connsiteX745" fmla="*/ 9599967 w 12192000"/>
              <a:gd name="connsiteY745" fmla="*/ 1357002 h 6858000"/>
              <a:gd name="connsiteX746" fmla="*/ 9064251 w 12192000"/>
              <a:gd name="connsiteY746" fmla="*/ 1236660 h 6858000"/>
              <a:gd name="connsiteX747" fmla="*/ 3983966 w 12192000"/>
              <a:gd name="connsiteY747" fmla="*/ 1129489 h 6858000"/>
              <a:gd name="connsiteX748" fmla="*/ 3717244 w 12192000"/>
              <a:gd name="connsiteY748" fmla="*/ 1192536 h 6858000"/>
              <a:gd name="connsiteX749" fmla="*/ 3363128 w 12192000"/>
              <a:gd name="connsiteY749" fmla="*/ 1292930 h 6858000"/>
              <a:gd name="connsiteX750" fmla="*/ 3241588 w 12192000"/>
              <a:gd name="connsiteY750" fmla="*/ 1330279 h 6858000"/>
              <a:gd name="connsiteX751" fmla="*/ 3245112 w 12192000"/>
              <a:gd name="connsiteY751" fmla="*/ 1652788 h 6858000"/>
              <a:gd name="connsiteX752" fmla="*/ 3254202 w 12192000"/>
              <a:gd name="connsiteY752" fmla="*/ 1969729 h 6858000"/>
              <a:gd name="connsiteX753" fmla="*/ 3344448 w 12192000"/>
              <a:gd name="connsiteY753" fmla="*/ 1938449 h 6858000"/>
              <a:gd name="connsiteX754" fmla="*/ 3720440 w 12192000"/>
              <a:gd name="connsiteY754" fmla="*/ 1840400 h 6858000"/>
              <a:gd name="connsiteX755" fmla="*/ 4006192 w 12192000"/>
              <a:gd name="connsiteY755" fmla="*/ 1773631 h 6858000"/>
              <a:gd name="connsiteX756" fmla="*/ 4012188 w 12192000"/>
              <a:gd name="connsiteY756" fmla="*/ 1682945 h 6858000"/>
              <a:gd name="connsiteX757" fmla="*/ 4015364 w 12192000"/>
              <a:gd name="connsiteY757" fmla="*/ 1363660 h 6858000"/>
              <a:gd name="connsiteX758" fmla="*/ 3983966 w 12192000"/>
              <a:gd name="connsiteY758" fmla="*/ 1129489 h 6858000"/>
              <a:gd name="connsiteX759" fmla="*/ 1408298 w 12192000"/>
              <a:gd name="connsiteY759" fmla="*/ 1091824 h 6858000"/>
              <a:gd name="connsiteX760" fmla="*/ 1358240 w 12192000"/>
              <a:gd name="connsiteY760" fmla="*/ 1098361 h 6858000"/>
              <a:gd name="connsiteX761" fmla="*/ 826882 w 12192000"/>
              <a:gd name="connsiteY761" fmla="*/ 1185860 h 6858000"/>
              <a:gd name="connsiteX762" fmla="*/ 729764 w 12192000"/>
              <a:gd name="connsiteY762" fmla="*/ 1526944 h 6858000"/>
              <a:gd name="connsiteX763" fmla="*/ 738028 w 12192000"/>
              <a:gd name="connsiteY763" fmla="*/ 1889195 h 6858000"/>
              <a:gd name="connsiteX764" fmla="*/ 831088 w 12192000"/>
              <a:gd name="connsiteY764" fmla="*/ 1918435 h 6858000"/>
              <a:gd name="connsiteX765" fmla="*/ 1203824 w 12192000"/>
              <a:gd name="connsiteY765" fmla="*/ 1838770 h 6858000"/>
              <a:gd name="connsiteX766" fmla="*/ 1497940 w 12192000"/>
              <a:gd name="connsiteY766" fmla="*/ 1766447 h 6858000"/>
              <a:gd name="connsiteX767" fmla="*/ 1491524 w 12192000"/>
              <a:gd name="connsiteY767" fmla="*/ 1549178 h 6858000"/>
              <a:gd name="connsiteX768" fmla="*/ 1483260 w 12192000"/>
              <a:gd name="connsiteY768" fmla="*/ 1214436 h 6858000"/>
              <a:gd name="connsiteX769" fmla="*/ 1448400 w 12192000"/>
              <a:gd name="connsiteY769" fmla="*/ 1092001 h 6858000"/>
              <a:gd name="connsiteX770" fmla="*/ 1408298 w 12192000"/>
              <a:gd name="connsiteY770" fmla="*/ 1091824 h 6858000"/>
              <a:gd name="connsiteX771" fmla="*/ 8254341 w 12192000"/>
              <a:gd name="connsiteY771" fmla="*/ 1070409 h 6858000"/>
              <a:gd name="connsiteX772" fmla="*/ 8254341 w 12192000"/>
              <a:gd name="connsiteY772" fmla="*/ 1845282 h 6858000"/>
              <a:gd name="connsiteX773" fmla="*/ 8295616 w 12192000"/>
              <a:gd name="connsiteY773" fmla="*/ 1850612 h 6858000"/>
              <a:gd name="connsiteX774" fmla="*/ 8663507 w 12192000"/>
              <a:gd name="connsiteY774" fmla="*/ 1940002 h 6858000"/>
              <a:gd name="connsiteX775" fmla="*/ 9011193 w 12192000"/>
              <a:gd name="connsiteY775" fmla="*/ 2024061 h 6858000"/>
              <a:gd name="connsiteX776" fmla="*/ 9016560 w 12192000"/>
              <a:gd name="connsiteY776" fmla="*/ 1665286 h 6858000"/>
              <a:gd name="connsiteX777" fmla="*/ 8992529 w 12192000"/>
              <a:gd name="connsiteY777" fmla="*/ 1255710 h 6858000"/>
              <a:gd name="connsiteX778" fmla="*/ 8984202 w 12192000"/>
              <a:gd name="connsiteY778" fmla="*/ 1204911 h 6858000"/>
              <a:gd name="connsiteX779" fmla="*/ 8660546 w 12192000"/>
              <a:gd name="connsiteY779" fmla="*/ 1140105 h 6858000"/>
              <a:gd name="connsiteX780" fmla="*/ 8295616 w 12192000"/>
              <a:gd name="connsiteY780" fmla="*/ 1072855 h 6858000"/>
              <a:gd name="connsiteX781" fmla="*/ 4807225 w 12192000"/>
              <a:gd name="connsiteY781" fmla="*/ 950536 h 6858000"/>
              <a:gd name="connsiteX782" fmla="*/ 4780892 w 12192000"/>
              <a:gd name="connsiteY782" fmla="*/ 952946 h 6858000"/>
              <a:gd name="connsiteX783" fmla="*/ 4469740 w 12192000"/>
              <a:gd name="connsiteY783" fmla="*/ 1015458 h 6858000"/>
              <a:gd name="connsiteX784" fmla="*/ 4114140 w 12192000"/>
              <a:gd name="connsiteY784" fmla="*/ 1088921 h 6858000"/>
              <a:gd name="connsiteX785" fmla="*/ 4044292 w 12192000"/>
              <a:gd name="connsiteY785" fmla="*/ 1105311 h 6858000"/>
              <a:gd name="connsiteX786" fmla="*/ 4049044 w 12192000"/>
              <a:gd name="connsiteY786" fmla="*/ 1428160 h 6858000"/>
              <a:gd name="connsiteX787" fmla="*/ 4064300 w 12192000"/>
              <a:gd name="connsiteY787" fmla="*/ 1764672 h 6858000"/>
              <a:gd name="connsiteX788" fmla="*/ 4180196 w 12192000"/>
              <a:gd name="connsiteY788" fmla="*/ 1749581 h 6858000"/>
              <a:gd name="connsiteX789" fmla="*/ 4582548 w 12192000"/>
              <a:gd name="connsiteY789" fmla="*/ 1679781 h 6858000"/>
              <a:gd name="connsiteX790" fmla="*/ 4879502 w 12192000"/>
              <a:gd name="connsiteY790" fmla="*/ 1638732 h 6858000"/>
              <a:gd name="connsiteX791" fmla="*/ 4871472 w 12192000"/>
              <a:gd name="connsiteY791" fmla="*/ 1543729 h 6858000"/>
              <a:gd name="connsiteX792" fmla="*/ 4863440 w 12192000"/>
              <a:gd name="connsiteY792" fmla="*/ 1202995 h 6858000"/>
              <a:gd name="connsiteX793" fmla="*/ 4834866 w 12192000"/>
              <a:gd name="connsiteY793" fmla="*/ 952382 h 6858000"/>
              <a:gd name="connsiteX794" fmla="*/ 4807225 w 12192000"/>
              <a:gd name="connsiteY794" fmla="*/ 950536 h 6858000"/>
              <a:gd name="connsiteX795" fmla="*/ 7411653 w 12192000"/>
              <a:gd name="connsiteY795" fmla="*/ 929443 h 6858000"/>
              <a:gd name="connsiteX796" fmla="*/ 7391087 w 12192000"/>
              <a:gd name="connsiteY796" fmla="*/ 1295279 h 6858000"/>
              <a:gd name="connsiteX797" fmla="*/ 7411218 w 12192000"/>
              <a:gd name="connsiteY797" fmla="*/ 1675417 h 6858000"/>
              <a:gd name="connsiteX798" fmla="*/ 7520683 w 12192000"/>
              <a:gd name="connsiteY798" fmla="*/ 1698653 h 6858000"/>
              <a:gd name="connsiteX799" fmla="*/ 7906566 w 12192000"/>
              <a:gd name="connsiteY799" fmla="*/ 1771072 h 6858000"/>
              <a:gd name="connsiteX800" fmla="*/ 8210213 w 12192000"/>
              <a:gd name="connsiteY800" fmla="*/ 1833562 h 6858000"/>
              <a:gd name="connsiteX801" fmla="*/ 8199410 w 12192000"/>
              <a:gd name="connsiteY801" fmla="*/ 1063198 h 6858000"/>
              <a:gd name="connsiteX802" fmla="*/ 7411653 w 12192000"/>
              <a:gd name="connsiteY802" fmla="*/ 929443 h 6858000"/>
              <a:gd name="connsiteX803" fmla="*/ 2306244 w 12192000"/>
              <a:gd name="connsiteY803" fmla="*/ 901245 h 6858000"/>
              <a:gd name="connsiteX804" fmla="*/ 2215492 w 12192000"/>
              <a:gd name="connsiteY804" fmla="*/ 913794 h 6858000"/>
              <a:gd name="connsiteX805" fmla="*/ 1650340 w 12192000"/>
              <a:gd name="connsiteY805" fmla="*/ 1043922 h 6858000"/>
              <a:gd name="connsiteX806" fmla="*/ 1529692 w 12192000"/>
              <a:gd name="connsiteY806" fmla="*/ 1067905 h 6858000"/>
              <a:gd name="connsiteX807" fmla="*/ 1529692 w 12192000"/>
              <a:gd name="connsiteY807" fmla="*/ 1392541 h 6858000"/>
              <a:gd name="connsiteX808" fmla="*/ 1545202 w 12192000"/>
              <a:gd name="connsiteY808" fmla="*/ 1732671 h 6858000"/>
              <a:gd name="connsiteX809" fmla="*/ 1615052 w 12192000"/>
              <a:gd name="connsiteY809" fmla="*/ 1725595 h 6858000"/>
              <a:gd name="connsiteX810" fmla="*/ 2122316 w 12192000"/>
              <a:gd name="connsiteY810" fmla="*/ 1585433 h 6858000"/>
              <a:gd name="connsiteX811" fmla="*/ 2325864 w 12192000"/>
              <a:gd name="connsiteY811" fmla="*/ 1523840 h 6858000"/>
              <a:gd name="connsiteX812" fmla="*/ 2331996 w 12192000"/>
              <a:gd name="connsiteY812" fmla="*/ 1208086 h 6858000"/>
              <a:gd name="connsiteX813" fmla="*/ 2306244 w 12192000"/>
              <a:gd name="connsiteY813" fmla="*/ 901245 h 6858000"/>
              <a:gd name="connsiteX814" fmla="*/ 5650840 w 12192000"/>
              <a:gd name="connsiteY814" fmla="*/ 847548 h 6858000"/>
              <a:gd name="connsiteX815" fmla="*/ 5498440 w 12192000"/>
              <a:gd name="connsiteY815" fmla="*/ 857115 h 6858000"/>
              <a:gd name="connsiteX816" fmla="*/ 4939640 w 12192000"/>
              <a:gd name="connsiteY816" fmla="*/ 929566 h 6858000"/>
              <a:gd name="connsiteX817" fmla="*/ 4895192 w 12192000"/>
              <a:gd name="connsiteY817" fmla="*/ 939265 h 6858000"/>
              <a:gd name="connsiteX818" fmla="*/ 4899734 w 12192000"/>
              <a:gd name="connsiteY818" fmla="*/ 1281638 h 6858000"/>
              <a:gd name="connsiteX819" fmla="*/ 4906084 w 12192000"/>
              <a:gd name="connsiteY819" fmla="*/ 1625337 h 6858000"/>
              <a:gd name="connsiteX820" fmla="*/ 5028540 w 12192000"/>
              <a:gd name="connsiteY820" fmla="*/ 1611052 h 6858000"/>
              <a:gd name="connsiteX821" fmla="*/ 5654216 w 12192000"/>
              <a:gd name="connsiteY821" fmla="*/ 1565314 h 6858000"/>
              <a:gd name="connsiteX822" fmla="*/ 5714740 w 12192000"/>
              <a:gd name="connsiteY822" fmla="*/ 1565245 h 6858000"/>
              <a:gd name="connsiteX823" fmla="*/ 5695292 w 12192000"/>
              <a:gd name="connsiteY823" fmla="*/ 849310 h 6858000"/>
              <a:gd name="connsiteX824" fmla="*/ 6658948 w 12192000"/>
              <a:gd name="connsiteY824" fmla="*/ 842958 h 6858000"/>
              <a:gd name="connsiteX825" fmla="*/ 6598624 w 12192000"/>
              <a:gd name="connsiteY825" fmla="*/ 882426 h 6858000"/>
              <a:gd name="connsiteX826" fmla="*/ 6590640 w 12192000"/>
              <a:gd name="connsiteY826" fmla="*/ 1255976 h 6858000"/>
              <a:gd name="connsiteX827" fmla="*/ 6590640 w 12192000"/>
              <a:gd name="connsiteY827" fmla="*/ 1589617 h 6858000"/>
              <a:gd name="connsiteX828" fmla="*/ 6689066 w 12192000"/>
              <a:gd name="connsiteY828" fmla="*/ 1591657 h 6858000"/>
              <a:gd name="connsiteX829" fmla="*/ 7324257 w 12192000"/>
              <a:gd name="connsiteY829" fmla="*/ 1670193 h 6858000"/>
              <a:gd name="connsiteX830" fmla="*/ 7353022 w 12192000"/>
              <a:gd name="connsiteY830" fmla="*/ 1682993 h 6858000"/>
              <a:gd name="connsiteX831" fmla="*/ 7333591 w 12192000"/>
              <a:gd name="connsiteY831" fmla="*/ 913004 h 6858000"/>
              <a:gd name="connsiteX832" fmla="*/ 7212941 w 12192000"/>
              <a:gd name="connsiteY832" fmla="*/ 897649 h 6858000"/>
              <a:gd name="connsiteX833" fmla="*/ 6658948 w 12192000"/>
              <a:gd name="connsiteY833" fmla="*/ 842958 h 6858000"/>
              <a:gd name="connsiteX834" fmla="*/ 6117418 w 12192000"/>
              <a:gd name="connsiteY834" fmla="*/ 826590 h 6858000"/>
              <a:gd name="connsiteX835" fmla="*/ 5936592 w 12192000"/>
              <a:gd name="connsiteY835" fmla="*/ 828856 h 6858000"/>
              <a:gd name="connsiteX836" fmla="*/ 5746092 w 12192000"/>
              <a:gd name="connsiteY836" fmla="*/ 836610 h 6858000"/>
              <a:gd name="connsiteX837" fmla="*/ 5752044 w 12192000"/>
              <a:gd name="connsiteY837" fmla="*/ 1566861 h 6858000"/>
              <a:gd name="connsiteX838" fmla="*/ 5978836 w 12192000"/>
              <a:gd name="connsiteY838" fmla="*/ 1566861 h 6858000"/>
              <a:gd name="connsiteX839" fmla="*/ 6378412 w 12192000"/>
              <a:gd name="connsiteY839" fmla="*/ 1575148 h 6858000"/>
              <a:gd name="connsiteX840" fmla="*/ 6551196 w 12192000"/>
              <a:gd name="connsiteY840" fmla="*/ 1583434 h 6858000"/>
              <a:gd name="connsiteX841" fmla="*/ 6549736 w 12192000"/>
              <a:gd name="connsiteY841" fmla="*/ 842960 h 6858000"/>
              <a:gd name="connsiteX842" fmla="*/ 6495982 w 12192000"/>
              <a:gd name="connsiteY842" fmla="*/ 842960 h 6858000"/>
              <a:gd name="connsiteX843" fmla="*/ 6284660 w 12192000"/>
              <a:gd name="connsiteY843" fmla="*/ 832031 h 6858000"/>
              <a:gd name="connsiteX844" fmla="*/ 6117418 w 12192000"/>
              <a:gd name="connsiteY844" fmla="*/ 826590 h 6858000"/>
              <a:gd name="connsiteX845" fmla="*/ 10714788 w 12192000"/>
              <a:gd name="connsiteY845" fmla="*/ 811342 h 6858000"/>
              <a:gd name="connsiteX846" fmla="*/ 10702088 w 12192000"/>
              <a:gd name="connsiteY846" fmla="*/ 1213612 h 6858000"/>
              <a:gd name="connsiteX847" fmla="*/ 10699091 w 12192000"/>
              <a:gd name="connsiteY847" fmla="*/ 1609662 h 6858000"/>
              <a:gd name="connsiteX848" fmla="*/ 10883852 w 12192000"/>
              <a:gd name="connsiteY848" fmla="*/ 1669354 h 6858000"/>
              <a:gd name="connsiteX849" fmla="*/ 11268027 w 12192000"/>
              <a:gd name="connsiteY849" fmla="*/ 1738393 h 6858000"/>
              <a:gd name="connsiteX850" fmla="*/ 11467441 w 12192000"/>
              <a:gd name="connsiteY850" fmla="*/ 1747739 h 6858000"/>
              <a:gd name="connsiteX851" fmla="*/ 11467441 w 12192000"/>
              <a:gd name="connsiteY851" fmla="*/ 923160 h 6858000"/>
              <a:gd name="connsiteX852" fmla="*/ 11242016 w 12192000"/>
              <a:gd name="connsiteY852" fmla="*/ 908550 h 6858000"/>
              <a:gd name="connsiteX853" fmla="*/ 10870541 w 12192000"/>
              <a:gd name="connsiteY853" fmla="*/ 849532 h 6858000"/>
              <a:gd name="connsiteX854" fmla="*/ 10714788 w 12192000"/>
              <a:gd name="connsiteY854" fmla="*/ 811342 h 6858000"/>
              <a:gd name="connsiteX855" fmla="*/ 3170388 w 12192000"/>
              <a:gd name="connsiteY855" fmla="*/ 659862 h 6858000"/>
              <a:gd name="connsiteX856" fmla="*/ 3060040 w 12192000"/>
              <a:gd name="connsiteY856" fmla="*/ 683940 h 6858000"/>
              <a:gd name="connsiteX857" fmla="*/ 2456792 w 12192000"/>
              <a:gd name="connsiteY857" fmla="*/ 853481 h 6858000"/>
              <a:gd name="connsiteX858" fmla="*/ 2367892 w 12192000"/>
              <a:gd name="connsiteY858" fmla="*/ 877463 h 6858000"/>
              <a:gd name="connsiteX859" fmla="*/ 2372676 w 12192000"/>
              <a:gd name="connsiteY859" fmla="*/ 1187238 h 6858000"/>
              <a:gd name="connsiteX860" fmla="*/ 2387520 w 12192000"/>
              <a:gd name="connsiteY860" fmla="*/ 1507620 h 6858000"/>
              <a:gd name="connsiteX861" fmla="*/ 2497032 w 12192000"/>
              <a:gd name="connsiteY861" fmla="*/ 1480355 h 6858000"/>
              <a:gd name="connsiteX862" fmla="*/ 2812392 w 12192000"/>
              <a:gd name="connsiteY862" fmla="*/ 1382830 h 6858000"/>
              <a:gd name="connsiteX863" fmla="*/ 3104492 w 12192000"/>
              <a:gd name="connsiteY863" fmla="*/ 1300471 h 6858000"/>
              <a:gd name="connsiteX864" fmla="*/ 3180692 w 12192000"/>
              <a:gd name="connsiteY864" fmla="*/ 1277766 h 6858000"/>
              <a:gd name="connsiteX865" fmla="*/ 3184482 w 12192000"/>
              <a:gd name="connsiteY865" fmla="*/ 1019088 h 6858000"/>
              <a:gd name="connsiteX866" fmla="*/ 3170388 w 12192000"/>
              <a:gd name="connsiteY866" fmla="*/ 659862 h 6858000"/>
              <a:gd name="connsiteX867" fmla="*/ 9877152 w 12192000"/>
              <a:gd name="connsiteY867" fmla="*/ 588960 h 6858000"/>
              <a:gd name="connsiteX868" fmla="*/ 9851185 w 12192000"/>
              <a:gd name="connsiteY868" fmla="*/ 978413 h 6858000"/>
              <a:gd name="connsiteX869" fmla="*/ 9848191 w 12192000"/>
              <a:gd name="connsiteY869" fmla="*/ 1367869 h 6858000"/>
              <a:gd name="connsiteX870" fmla="*/ 9981541 w 12192000"/>
              <a:gd name="connsiteY870" fmla="*/ 1403888 h 6858000"/>
              <a:gd name="connsiteX871" fmla="*/ 10638766 w 12192000"/>
              <a:gd name="connsiteY871" fmla="*/ 1595222 h 6858000"/>
              <a:gd name="connsiteX872" fmla="*/ 10667341 w 12192000"/>
              <a:gd name="connsiteY872" fmla="*/ 1607923 h 6858000"/>
              <a:gd name="connsiteX873" fmla="*/ 10667341 w 12192000"/>
              <a:gd name="connsiteY873" fmla="*/ 1207143 h 6858000"/>
              <a:gd name="connsiteX874" fmla="*/ 10654756 w 12192000"/>
              <a:gd name="connsiteY874" fmla="*/ 798582 h 6858000"/>
              <a:gd name="connsiteX875" fmla="*/ 9877152 w 12192000"/>
              <a:gd name="connsiteY875" fmla="*/ 588960 h 6858000"/>
              <a:gd name="connsiteX876" fmla="*/ 1414332 w 12192000"/>
              <a:gd name="connsiteY876" fmla="*/ 549688 h 6858000"/>
              <a:gd name="connsiteX877" fmla="*/ 1218540 w 12192000"/>
              <a:gd name="connsiteY877" fmla="*/ 574430 h 6858000"/>
              <a:gd name="connsiteX878" fmla="*/ 876872 w 12192000"/>
              <a:gd name="connsiteY878" fmla="*/ 615666 h 6858000"/>
              <a:gd name="connsiteX879" fmla="*/ 719356 w 12192000"/>
              <a:gd name="connsiteY879" fmla="*/ 630987 h 6858000"/>
              <a:gd name="connsiteX880" fmla="*/ 727210 w 12192000"/>
              <a:gd name="connsiteY880" fmla="*/ 884702 h 6858000"/>
              <a:gd name="connsiteX881" fmla="*/ 741832 w 12192000"/>
              <a:gd name="connsiteY881" fmla="*/ 1145187 h 6858000"/>
              <a:gd name="connsiteX882" fmla="*/ 1250292 w 12192000"/>
              <a:gd name="connsiteY882" fmla="*/ 1070328 h 6858000"/>
              <a:gd name="connsiteX883" fmla="*/ 1443966 w 12192000"/>
              <a:gd name="connsiteY883" fmla="*/ 1044672 h 6858000"/>
              <a:gd name="connsiteX884" fmla="*/ 1485240 w 12192000"/>
              <a:gd name="connsiteY884" fmla="*/ 1044142 h 6858000"/>
              <a:gd name="connsiteX885" fmla="*/ 1485240 w 12192000"/>
              <a:gd name="connsiteY885" fmla="*/ 550860 h 6858000"/>
              <a:gd name="connsiteX886" fmla="*/ 1455608 w 12192000"/>
              <a:gd name="connsiteY886" fmla="*/ 550860 h 6858000"/>
              <a:gd name="connsiteX887" fmla="*/ 1414332 w 12192000"/>
              <a:gd name="connsiteY887" fmla="*/ 549688 h 6858000"/>
              <a:gd name="connsiteX888" fmla="*/ 3983966 w 12192000"/>
              <a:gd name="connsiteY888" fmla="*/ 430887 h 6858000"/>
              <a:gd name="connsiteX889" fmla="*/ 3860140 w 12192000"/>
              <a:gd name="connsiteY889" fmla="*/ 456341 h 6858000"/>
              <a:gd name="connsiteX890" fmla="*/ 3612492 w 12192000"/>
              <a:gd name="connsiteY890" fmla="*/ 526739 h 6858000"/>
              <a:gd name="connsiteX891" fmla="*/ 3355316 w 12192000"/>
              <a:gd name="connsiteY891" fmla="*/ 609781 h 6858000"/>
              <a:gd name="connsiteX892" fmla="*/ 3237840 w 12192000"/>
              <a:gd name="connsiteY892" fmla="*/ 653551 h 6858000"/>
              <a:gd name="connsiteX893" fmla="*/ 3237840 w 12192000"/>
              <a:gd name="connsiteY893" fmla="*/ 964155 h 6858000"/>
              <a:gd name="connsiteX894" fmla="*/ 3241016 w 12192000"/>
              <a:gd name="connsiteY894" fmla="*/ 1268219 h 6858000"/>
              <a:gd name="connsiteX895" fmla="*/ 3820720 w 12192000"/>
              <a:gd name="connsiteY895" fmla="*/ 1120785 h 6858000"/>
              <a:gd name="connsiteX896" fmla="*/ 4016248 w 12192000"/>
              <a:gd name="connsiteY896" fmla="*/ 1081247 h 6858000"/>
              <a:gd name="connsiteX897" fmla="*/ 4001752 w 12192000"/>
              <a:gd name="connsiteY897" fmla="*/ 933528 h 6858000"/>
              <a:gd name="connsiteX898" fmla="*/ 3993548 w 12192000"/>
              <a:gd name="connsiteY898" fmla="*/ 611185 h 6858000"/>
              <a:gd name="connsiteX899" fmla="*/ 3983966 w 12192000"/>
              <a:gd name="connsiteY899" fmla="*/ 430887 h 6858000"/>
              <a:gd name="connsiteX900" fmla="*/ 9051368 w 12192000"/>
              <a:gd name="connsiteY900" fmla="*/ 398461 h 6858000"/>
              <a:gd name="connsiteX901" fmla="*/ 9042635 w 12192000"/>
              <a:gd name="connsiteY901" fmla="*/ 782635 h 6858000"/>
              <a:gd name="connsiteX902" fmla="*/ 9054994 w 12192000"/>
              <a:gd name="connsiteY902" fmla="*/ 1177318 h 6858000"/>
              <a:gd name="connsiteX903" fmla="*/ 9197785 w 12192000"/>
              <a:gd name="connsiteY903" fmla="*/ 1217866 h 6858000"/>
              <a:gd name="connsiteX904" fmla="*/ 9562291 w 12192000"/>
              <a:gd name="connsiteY904" fmla="*/ 1305783 h 6858000"/>
              <a:gd name="connsiteX905" fmla="*/ 9805342 w 12192000"/>
              <a:gd name="connsiteY905" fmla="*/ 1363662 h 6858000"/>
              <a:gd name="connsiteX906" fmla="*/ 9807097 w 12192000"/>
              <a:gd name="connsiteY906" fmla="*/ 961127 h 6858000"/>
              <a:gd name="connsiteX907" fmla="*/ 9797391 w 12192000"/>
              <a:gd name="connsiteY907" fmla="*/ 558594 h 6858000"/>
              <a:gd name="connsiteX908" fmla="*/ 9664041 w 12192000"/>
              <a:gd name="connsiteY908" fmla="*/ 525046 h 6858000"/>
              <a:gd name="connsiteX909" fmla="*/ 9051368 w 12192000"/>
              <a:gd name="connsiteY909" fmla="*/ 398461 h 6858000"/>
              <a:gd name="connsiteX910" fmla="*/ 2265232 w 12192000"/>
              <a:gd name="connsiteY910" fmla="*/ 371905 h 6858000"/>
              <a:gd name="connsiteX911" fmla="*/ 2044040 w 12192000"/>
              <a:gd name="connsiteY911" fmla="*/ 417324 h 6858000"/>
              <a:gd name="connsiteX912" fmla="*/ 1675740 w 12192000"/>
              <a:gd name="connsiteY912" fmla="*/ 494610 h 6858000"/>
              <a:gd name="connsiteX913" fmla="*/ 1518160 w 12192000"/>
              <a:gd name="connsiteY913" fmla="*/ 531742 h 6858000"/>
              <a:gd name="connsiteX914" fmla="*/ 1527796 w 12192000"/>
              <a:gd name="connsiteY914" fmla="*/ 781689 h 6858000"/>
              <a:gd name="connsiteX915" fmla="*/ 1540492 w 12192000"/>
              <a:gd name="connsiteY915" fmla="*/ 1029445 h 6858000"/>
              <a:gd name="connsiteX916" fmla="*/ 1721356 w 12192000"/>
              <a:gd name="connsiteY916" fmla="*/ 988851 h 6858000"/>
              <a:gd name="connsiteX917" fmla="*/ 2117066 w 12192000"/>
              <a:gd name="connsiteY917" fmla="*/ 898512 h 6858000"/>
              <a:gd name="connsiteX918" fmla="*/ 2336140 w 12192000"/>
              <a:gd name="connsiteY918" fmla="*/ 852994 h 6858000"/>
              <a:gd name="connsiteX919" fmla="*/ 2329724 w 12192000"/>
              <a:gd name="connsiteY919" fmla="*/ 730503 h 6858000"/>
              <a:gd name="connsiteX920" fmla="*/ 2321460 w 12192000"/>
              <a:gd name="connsiteY920" fmla="*/ 490536 h 6858000"/>
              <a:gd name="connsiteX921" fmla="*/ 2298242 w 12192000"/>
              <a:gd name="connsiteY921" fmla="*/ 373061 h 6858000"/>
              <a:gd name="connsiteX922" fmla="*/ 2265232 w 12192000"/>
              <a:gd name="connsiteY922" fmla="*/ 371905 h 6858000"/>
              <a:gd name="connsiteX923" fmla="*/ 8254341 w 12192000"/>
              <a:gd name="connsiteY923" fmla="*/ 244043 h 6858000"/>
              <a:gd name="connsiteX924" fmla="*/ 8254341 w 12192000"/>
              <a:gd name="connsiteY924" fmla="*/ 632801 h 6858000"/>
              <a:gd name="connsiteX925" fmla="*/ 8263866 w 12192000"/>
              <a:gd name="connsiteY925" fmla="*/ 1019732 h 6858000"/>
              <a:gd name="connsiteX926" fmla="*/ 8975066 w 12192000"/>
              <a:gd name="connsiteY926" fmla="*/ 1161984 h 6858000"/>
              <a:gd name="connsiteX927" fmla="*/ 9003641 w 12192000"/>
              <a:gd name="connsiteY927" fmla="*/ 1174874 h 6858000"/>
              <a:gd name="connsiteX928" fmla="*/ 9003641 w 12192000"/>
              <a:gd name="connsiteY928" fmla="*/ 387473 h 6858000"/>
              <a:gd name="connsiteX929" fmla="*/ 8975066 w 12192000"/>
              <a:gd name="connsiteY929" fmla="*/ 374733 h 6858000"/>
              <a:gd name="connsiteX930" fmla="*/ 8282916 w 12192000"/>
              <a:gd name="connsiteY930" fmla="*/ 244618 h 6858000"/>
              <a:gd name="connsiteX931" fmla="*/ 4769124 w 12192000"/>
              <a:gd name="connsiteY931" fmla="*/ 227917 h 6858000"/>
              <a:gd name="connsiteX932" fmla="*/ 4730092 w 12192000"/>
              <a:gd name="connsiteY932" fmla="*/ 234075 h 6858000"/>
              <a:gd name="connsiteX933" fmla="*/ 4425292 w 12192000"/>
              <a:gd name="connsiteY933" fmla="*/ 309735 h 6858000"/>
              <a:gd name="connsiteX934" fmla="*/ 4099072 w 12192000"/>
              <a:gd name="connsiteY934" fmla="*/ 401283 h 6858000"/>
              <a:gd name="connsiteX935" fmla="*/ 4039552 w 12192000"/>
              <a:gd name="connsiteY935" fmla="*/ 427992 h 6858000"/>
              <a:gd name="connsiteX936" fmla="*/ 4040480 w 12192000"/>
              <a:gd name="connsiteY936" fmla="*/ 740251 h 6858000"/>
              <a:gd name="connsiteX937" fmla="*/ 4050446 w 12192000"/>
              <a:gd name="connsiteY937" fmla="*/ 1062226 h 6858000"/>
              <a:gd name="connsiteX938" fmla="*/ 4185240 w 12192000"/>
              <a:gd name="connsiteY938" fmla="*/ 1034550 h 6858000"/>
              <a:gd name="connsiteX939" fmla="*/ 4830206 w 12192000"/>
              <a:gd name="connsiteY939" fmla="*/ 905282 h 6858000"/>
              <a:gd name="connsiteX940" fmla="*/ 4866820 w 12192000"/>
              <a:gd name="connsiteY940" fmla="*/ 905128 h 6858000"/>
              <a:gd name="connsiteX941" fmla="*/ 4852542 w 12192000"/>
              <a:gd name="connsiteY941" fmla="*/ 832770 h 6858000"/>
              <a:gd name="connsiteX942" fmla="*/ 4844500 w 12192000"/>
              <a:gd name="connsiteY942" fmla="*/ 496886 h 6858000"/>
              <a:gd name="connsiteX943" fmla="*/ 4850741 w 12192000"/>
              <a:gd name="connsiteY943" fmla="*/ 233361 h 6858000"/>
              <a:gd name="connsiteX944" fmla="*/ 4809466 w 12192000"/>
              <a:gd name="connsiteY944" fmla="*/ 228308 h 6858000"/>
              <a:gd name="connsiteX945" fmla="*/ 4769124 w 12192000"/>
              <a:gd name="connsiteY945" fmla="*/ 227917 h 6858000"/>
              <a:gd name="connsiteX946" fmla="*/ 3171446 w 12192000"/>
              <a:gd name="connsiteY946" fmla="*/ 138948 h 6858000"/>
              <a:gd name="connsiteX947" fmla="*/ 3091792 w 12192000"/>
              <a:gd name="connsiteY947" fmla="*/ 151306 h 6858000"/>
              <a:gd name="connsiteX948" fmla="*/ 2504478 w 12192000"/>
              <a:gd name="connsiteY948" fmla="*/ 306608 h 6858000"/>
              <a:gd name="connsiteX949" fmla="*/ 2361664 w 12192000"/>
              <a:gd name="connsiteY949" fmla="*/ 341311 h 6858000"/>
              <a:gd name="connsiteX950" fmla="*/ 2367952 w 12192000"/>
              <a:gd name="connsiteY950" fmla="*/ 592992 h 6858000"/>
              <a:gd name="connsiteX951" fmla="*/ 2390116 w 12192000"/>
              <a:gd name="connsiteY951" fmla="*/ 831765 h 6858000"/>
              <a:gd name="connsiteX952" fmla="*/ 2704440 w 12192000"/>
              <a:gd name="connsiteY952" fmla="*/ 735859 h 6858000"/>
              <a:gd name="connsiteX953" fmla="*/ 3085440 w 12192000"/>
              <a:gd name="connsiteY953" fmla="*/ 629289 h 6858000"/>
              <a:gd name="connsiteX954" fmla="*/ 3167992 w 12192000"/>
              <a:gd name="connsiteY954" fmla="*/ 605719 h 6858000"/>
              <a:gd name="connsiteX955" fmla="*/ 3177796 w 12192000"/>
              <a:gd name="connsiteY955" fmla="*/ 375090 h 6858000"/>
              <a:gd name="connsiteX956" fmla="*/ 3171446 w 12192000"/>
              <a:gd name="connsiteY956" fmla="*/ 138948 h 6858000"/>
              <a:gd name="connsiteX957" fmla="*/ 7390364 w 12192000"/>
              <a:gd name="connsiteY957" fmla="*/ 116165 h 6858000"/>
              <a:gd name="connsiteX958" fmla="*/ 7387378 w 12192000"/>
              <a:gd name="connsiteY958" fmla="*/ 495363 h 6858000"/>
              <a:gd name="connsiteX959" fmla="*/ 7384391 w 12192000"/>
              <a:gd name="connsiteY959" fmla="*/ 874563 h 6858000"/>
              <a:gd name="connsiteX960" fmla="*/ 7460591 w 12192000"/>
              <a:gd name="connsiteY960" fmla="*/ 884707 h 6858000"/>
              <a:gd name="connsiteX961" fmla="*/ 7854589 w 12192000"/>
              <a:gd name="connsiteY961" fmla="*/ 951456 h 6858000"/>
              <a:gd name="connsiteX962" fmla="*/ 8187964 w 12192000"/>
              <a:gd name="connsiteY962" fmla="*/ 1008061 h 6858000"/>
              <a:gd name="connsiteX963" fmla="*/ 8203541 w 12192000"/>
              <a:gd name="connsiteY963" fmla="*/ 622015 h 6858000"/>
              <a:gd name="connsiteX964" fmla="*/ 8203541 w 12192000"/>
              <a:gd name="connsiteY964" fmla="*/ 235969 h 6858000"/>
              <a:gd name="connsiteX965" fmla="*/ 8117816 w 12192000"/>
              <a:gd name="connsiteY965" fmla="*/ 216082 h 6858000"/>
              <a:gd name="connsiteX966" fmla="*/ 7425478 w 12192000"/>
              <a:gd name="connsiteY966" fmla="*/ 117079 h 6858000"/>
              <a:gd name="connsiteX967" fmla="*/ 5666324 w 12192000"/>
              <a:gd name="connsiteY967" fmla="*/ 76381 h 6858000"/>
              <a:gd name="connsiteX968" fmla="*/ 5485740 w 12192000"/>
              <a:gd name="connsiteY968" fmla="*/ 94440 h 6858000"/>
              <a:gd name="connsiteX969" fmla="*/ 5231740 w 12192000"/>
              <a:gd name="connsiteY969" fmla="*/ 136937 h 6858000"/>
              <a:gd name="connsiteX970" fmla="*/ 5015840 w 12192000"/>
              <a:gd name="connsiteY970" fmla="*/ 176104 h 6858000"/>
              <a:gd name="connsiteX971" fmla="*/ 4898912 w 12192000"/>
              <a:gd name="connsiteY971" fmla="*/ 207430 h 6858000"/>
              <a:gd name="connsiteX972" fmla="*/ 4901380 w 12192000"/>
              <a:gd name="connsiteY972" fmla="*/ 882114 h 6858000"/>
              <a:gd name="connsiteX973" fmla="*/ 5094004 w 12192000"/>
              <a:gd name="connsiteY973" fmla="*/ 867051 h 6858000"/>
              <a:gd name="connsiteX974" fmla="*/ 5483584 w 12192000"/>
              <a:gd name="connsiteY974" fmla="*/ 819895 h 6858000"/>
              <a:gd name="connsiteX975" fmla="*/ 5693132 w 12192000"/>
              <a:gd name="connsiteY975" fmla="*/ 790508 h 6858000"/>
              <a:gd name="connsiteX976" fmla="*/ 5698075 w 12192000"/>
              <a:gd name="connsiteY976" fmla="*/ 427036 h 6858000"/>
              <a:gd name="connsiteX977" fmla="*/ 5700856 w 12192000"/>
              <a:gd name="connsiteY977" fmla="*/ 80962 h 6858000"/>
              <a:gd name="connsiteX978" fmla="*/ 6603340 w 12192000"/>
              <a:gd name="connsiteY978" fmla="*/ 26425 h 6858000"/>
              <a:gd name="connsiteX979" fmla="*/ 6603340 w 12192000"/>
              <a:gd name="connsiteY979" fmla="*/ 799804 h 6858000"/>
              <a:gd name="connsiteX980" fmla="*/ 6784316 w 12192000"/>
              <a:gd name="connsiteY980" fmla="*/ 809024 h 6858000"/>
              <a:gd name="connsiteX981" fmla="*/ 7298666 w 12192000"/>
              <a:gd name="connsiteY981" fmla="*/ 869082 h 6858000"/>
              <a:gd name="connsiteX982" fmla="*/ 7352641 w 12192000"/>
              <a:gd name="connsiteY982" fmla="*/ 883294 h 6858000"/>
              <a:gd name="connsiteX983" fmla="*/ 7352641 w 12192000"/>
              <a:gd name="connsiteY983" fmla="*/ 121080 h 6858000"/>
              <a:gd name="connsiteX984" fmla="*/ 7311366 w 12192000"/>
              <a:gd name="connsiteY984" fmla="*/ 107883 h 6858000"/>
              <a:gd name="connsiteX985" fmla="*/ 7193891 w 12192000"/>
              <a:gd name="connsiteY985" fmla="*/ 86546 h 6858000"/>
              <a:gd name="connsiteX986" fmla="*/ 7003392 w 12192000"/>
              <a:gd name="connsiteY986" fmla="*/ 53236 h 6858000"/>
              <a:gd name="connsiteX987" fmla="*/ 6746216 w 12192000"/>
              <a:gd name="connsiteY987" fmla="*/ 27246 h 6858000"/>
              <a:gd name="connsiteX988" fmla="*/ 6421296 w 12192000"/>
              <a:gd name="connsiteY988" fmla="*/ 24905 h 6858000"/>
              <a:gd name="connsiteX989" fmla="*/ 6165192 w 12192000"/>
              <a:gd name="connsiteY989" fmla="*/ 31080 h 6858000"/>
              <a:gd name="connsiteX990" fmla="*/ 5744636 w 12192000"/>
              <a:gd name="connsiteY990" fmla="*/ 84533 h 6858000"/>
              <a:gd name="connsiteX991" fmla="*/ 5747332 w 12192000"/>
              <a:gd name="connsiteY991" fmla="*/ 445106 h 6858000"/>
              <a:gd name="connsiteX992" fmla="*/ 5756242 w 12192000"/>
              <a:gd name="connsiteY992" fmla="*/ 799467 h 6858000"/>
              <a:gd name="connsiteX993" fmla="*/ 6144866 w 12192000"/>
              <a:gd name="connsiteY993" fmla="*/ 788049 h 6858000"/>
              <a:gd name="connsiteX994" fmla="*/ 6545852 w 12192000"/>
              <a:gd name="connsiteY994" fmla="*/ 777326 h 6858000"/>
              <a:gd name="connsiteX995" fmla="*/ 6563226 w 12192000"/>
              <a:gd name="connsiteY995" fmla="*/ 404092 h 6858000"/>
              <a:gd name="connsiteX996" fmla="*/ 6568236 w 12192000"/>
              <a:gd name="connsiteY996" fmla="*/ 30162 h 6858000"/>
              <a:gd name="connsiteX997" fmla="*/ 6474664 w 12192000"/>
              <a:gd name="connsiteY997" fmla="*/ 25831 h 6858000"/>
              <a:gd name="connsiteX998" fmla="*/ 6421296 w 12192000"/>
              <a:gd name="connsiteY998" fmla="*/ 24905 h 6858000"/>
              <a:gd name="connsiteX999" fmla="*/ 3541070 w 12192000"/>
              <a:gd name="connsiteY999" fmla="*/ 0 h 6858000"/>
              <a:gd name="connsiteX1000" fmla="*/ 3590935 w 12192000"/>
              <a:gd name="connsiteY1000" fmla="*/ 0 h 6858000"/>
              <a:gd name="connsiteX1001" fmla="*/ 3626427 w 12192000"/>
              <a:gd name="connsiteY1001" fmla="*/ 4760 h 6858000"/>
              <a:gd name="connsiteX1002" fmla="*/ 3642208 w 12192000"/>
              <a:gd name="connsiteY1002" fmla="*/ 11027 h 6858000"/>
              <a:gd name="connsiteX1003" fmla="*/ 3509918 w 12192000"/>
              <a:gd name="connsiteY1003" fmla="*/ 44242 h 6858000"/>
              <a:gd name="connsiteX1004" fmla="*/ 3307692 w 12192000"/>
              <a:gd name="connsiteY1004" fmla="*/ 93623 h 6858000"/>
              <a:gd name="connsiteX1005" fmla="*/ 3231492 w 12192000"/>
              <a:gd name="connsiteY1005" fmla="*/ 116053 h 6858000"/>
              <a:gd name="connsiteX1006" fmla="*/ 3234380 w 12192000"/>
              <a:gd name="connsiteY1006" fmla="*/ 360326 h 6858000"/>
              <a:gd name="connsiteX1007" fmla="*/ 3247080 w 12192000"/>
              <a:gd name="connsiteY1007" fmla="*/ 592085 h 6858000"/>
              <a:gd name="connsiteX1008" fmla="*/ 3934718 w 12192000"/>
              <a:gd name="connsiteY1008" fmla="*/ 396119 h 6858000"/>
              <a:gd name="connsiteX1009" fmla="*/ 4002944 w 12192000"/>
              <a:gd name="connsiteY1009" fmla="*/ 382690 h 6858000"/>
              <a:gd name="connsiteX1010" fmla="*/ 3993832 w 12192000"/>
              <a:gd name="connsiteY1010" fmla="*/ 193726 h 6858000"/>
              <a:gd name="connsiteX1011" fmla="*/ 4011332 w 12192000"/>
              <a:gd name="connsiteY1011" fmla="*/ 4762 h 6858000"/>
              <a:gd name="connsiteX1012" fmla="*/ 4037940 w 12192000"/>
              <a:gd name="connsiteY1012" fmla="*/ 188912 h 6858000"/>
              <a:gd name="connsiteX1013" fmla="*/ 4043812 w 12192000"/>
              <a:gd name="connsiteY1013" fmla="*/ 373062 h 6858000"/>
              <a:gd name="connsiteX1014" fmla="*/ 4320036 w 12192000"/>
              <a:gd name="connsiteY1014" fmla="*/ 298003 h 6858000"/>
              <a:gd name="connsiteX1015" fmla="*/ 4722208 w 12192000"/>
              <a:gd name="connsiteY1015" fmla="*/ 200808 h 6858000"/>
              <a:gd name="connsiteX1016" fmla="*/ 4854028 w 12192000"/>
              <a:gd name="connsiteY1016" fmla="*/ 178672 h 6858000"/>
              <a:gd name="connsiteX1017" fmla="*/ 4845945 w 12192000"/>
              <a:gd name="connsiteY1017" fmla="*/ 91717 h 6858000"/>
              <a:gd name="connsiteX1018" fmla="*/ 4863352 w 12192000"/>
              <a:gd name="connsiteY1018" fmla="*/ 4762 h 6858000"/>
              <a:gd name="connsiteX1019" fmla="*/ 4888840 w 12192000"/>
              <a:gd name="connsiteY1019" fmla="*/ 87312 h 6858000"/>
              <a:gd name="connsiteX1020" fmla="*/ 4892628 w 12192000"/>
              <a:gd name="connsiteY1020" fmla="*/ 169862 h 6858000"/>
              <a:gd name="connsiteX1021" fmla="*/ 5124404 w 12192000"/>
              <a:gd name="connsiteY1021" fmla="*/ 120568 h 6858000"/>
              <a:gd name="connsiteX1022" fmla="*/ 5527016 w 12192000"/>
              <a:gd name="connsiteY1022" fmla="*/ 54446 h 6858000"/>
              <a:gd name="connsiteX1023" fmla="*/ 5701640 w 12192000"/>
              <a:gd name="connsiteY1023" fmla="*/ 21191 h 6858000"/>
              <a:gd name="connsiteX1024" fmla="*/ 5742264 w 12192000"/>
              <a:gd name="connsiteY1024" fmla="*/ 18683 h 6858000"/>
              <a:gd name="connsiteX1025" fmla="*/ 5885228 w 12192000"/>
              <a:gd name="connsiteY1025" fmla="*/ 18683 h 6858000"/>
              <a:gd name="connsiteX1026" fmla="*/ 7003898 w 12192000"/>
              <a:gd name="connsiteY1026" fmla="*/ 16124 h 6858000"/>
              <a:gd name="connsiteX1027" fmla="*/ 7180035 w 12192000"/>
              <a:gd name="connsiteY1027" fmla="*/ 47874 h 6858000"/>
              <a:gd name="connsiteX1028" fmla="*/ 7352641 w 12192000"/>
              <a:gd name="connsiteY1028" fmla="*/ 36512 h 6858000"/>
              <a:gd name="connsiteX1029" fmla="*/ 7371691 w 12192000"/>
              <a:gd name="connsiteY1029" fmla="*/ 4762 h 6858000"/>
              <a:gd name="connsiteX1030" fmla="*/ 7390741 w 12192000"/>
              <a:gd name="connsiteY1030" fmla="*/ 42862 h 6858000"/>
              <a:gd name="connsiteX1031" fmla="*/ 7421902 w 12192000"/>
              <a:gd name="connsiteY1031" fmla="*/ 80962 h 6858000"/>
              <a:gd name="connsiteX1032" fmla="*/ 7990373 w 12192000"/>
              <a:gd name="connsiteY1032" fmla="*/ 152021 h 6858000"/>
              <a:gd name="connsiteX1033" fmla="*/ 8145948 w 12192000"/>
              <a:gd name="connsiteY1033" fmla="*/ 181223 h 6858000"/>
              <a:gd name="connsiteX1034" fmla="*/ 8203541 w 12192000"/>
              <a:gd name="connsiteY1034" fmla="*/ 191983 h 6858000"/>
              <a:gd name="connsiteX1035" fmla="*/ 8203541 w 12192000"/>
              <a:gd name="connsiteY1035" fmla="*/ 98372 h 6858000"/>
              <a:gd name="connsiteX1036" fmla="*/ 8228407 w 12192000"/>
              <a:gd name="connsiteY1036" fmla="*/ 4762 h 6858000"/>
              <a:gd name="connsiteX1037" fmla="*/ 8250632 w 12192000"/>
              <a:gd name="connsiteY1037" fmla="*/ 96299 h 6858000"/>
              <a:gd name="connsiteX1038" fmla="*/ 8247991 w 12192000"/>
              <a:gd name="connsiteY1038" fmla="*/ 187836 h 6858000"/>
              <a:gd name="connsiteX1039" fmla="*/ 8349591 w 12192000"/>
              <a:gd name="connsiteY1039" fmla="*/ 205203 h 6858000"/>
              <a:gd name="connsiteX1040" fmla="*/ 8717079 w 12192000"/>
              <a:gd name="connsiteY1040" fmla="*/ 278766 h 6858000"/>
              <a:gd name="connsiteX1041" fmla="*/ 8993304 w 12192000"/>
              <a:gd name="connsiteY1041" fmla="*/ 334962 h 6858000"/>
              <a:gd name="connsiteX1042" fmla="*/ 9003641 w 12192000"/>
              <a:gd name="connsiteY1042" fmla="*/ 169862 h 6858000"/>
              <a:gd name="connsiteX1043" fmla="*/ 9022691 w 12192000"/>
              <a:gd name="connsiteY1043" fmla="*/ 4762 h 6858000"/>
              <a:gd name="connsiteX1044" fmla="*/ 9041741 w 12192000"/>
              <a:gd name="connsiteY1044" fmla="*/ 175356 h 6858000"/>
              <a:gd name="connsiteX1045" fmla="*/ 9057616 w 12192000"/>
              <a:gd name="connsiteY1045" fmla="*/ 346132 h 6858000"/>
              <a:gd name="connsiteX1046" fmla="*/ 9796464 w 12192000"/>
              <a:gd name="connsiteY1046" fmla="*/ 520512 h 6858000"/>
              <a:gd name="connsiteX1047" fmla="*/ 9816441 w 12192000"/>
              <a:gd name="connsiteY1047" fmla="*/ 266471 h 6858000"/>
              <a:gd name="connsiteX1048" fmla="*/ 9835234 w 12192000"/>
              <a:gd name="connsiteY1048" fmla="*/ 4762 h 6858000"/>
              <a:gd name="connsiteX1049" fmla="*/ 9851109 w 12192000"/>
              <a:gd name="connsiteY1049" fmla="*/ 261531 h 6858000"/>
              <a:gd name="connsiteX1050" fmla="*/ 9848191 w 12192000"/>
              <a:gd name="connsiteY1050" fmla="*/ 518299 h 6858000"/>
              <a:gd name="connsiteX1051" fmla="*/ 9949791 w 12192000"/>
              <a:gd name="connsiteY1051" fmla="*/ 546280 h 6858000"/>
              <a:gd name="connsiteX1052" fmla="*/ 10345991 w 12192000"/>
              <a:gd name="connsiteY1052" fmla="*/ 657811 h 6858000"/>
              <a:gd name="connsiteX1053" fmla="*/ 10654058 w 12192000"/>
              <a:gd name="connsiteY1053" fmla="*/ 741361 h 6858000"/>
              <a:gd name="connsiteX1054" fmla="*/ 10659042 w 12192000"/>
              <a:gd name="connsiteY1054" fmla="*/ 373062 h 6858000"/>
              <a:gd name="connsiteX1055" fmla="*/ 10650558 w 12192000"/>
              <a:gd name="connsiteY1055" fmla="*/ 4762 h 6858000"/>
              <a:gd name="connsiteX1056" fmla="*/ 10705441 w 12192000"/>
              <a:gd name="connsiteY1056" fmla="*/ 4762 h 6858000"/>
              <a:gd name="connsiteX1057" fmla="*/ 10705441 w 12192000"/>
              <a:gd name="connsiteY1057" fmla="*/ 761821 h 6858000"/>
              <a:gd name="connsiteX1058" fmla="*/ 10888515 w 12192000"/>
              <a:gd name="connsiteY1058" fmla="*/ 815091 h 6858000"/>
              <a:gd name="connsiteX1059" fmla="*/ 11268066 w 12192000"/>
              <a:gd name="connsiteY1059" fmla="*/ 868361 h 6858000"/>
              <a:gd name="connsiteX1060" fmla="*/ 11464541 w 12192000"/>
              <a:gd name="connsiteY1060" fmla="*/ 868361 h 6858000"/>
              <a:gd name="connsiteX1061" fmla="*/ 11467143 w 12192000"/>
              <a:gd name="connsiteY1061" fmla="*/ 503236 h 6858000"/>
              <a:gd name="connsiteX1062" fmla="*/ 11465418 w 12192000"/>
              <a:gd name="connsiteY1062" fmla="*/ 74612 h 6858000"/>
              <a:gd name="connsiteX1063" fmla="*/ 11461091 w 12192000"/>
              <a:gd name="connsiteY1063" fmla="*/ 11112 h 6858000"/>
              <a:gd name="connsiteX1064" fmla="*/ 11232491 w 12192000"/>
              <a:gd name="connsiteY1064" fmla="*/ 4317 h 6858000"/>
              <a:gd name="connsiteX1065" fmla="*/ 11597616 w 12192000"/>
              <a:gd name="connsiteY1065" fmla="*/ 1142 h 6858000"/>
              <a:gd name="connsiteX1066" fmla="*/ 12191341 w 12192000"/>
              <a:gd name="connsiteY1066" fmla="*/ 17462 h 6858000"/>
              <a:gd name="connsiteX1067" fmla="*/ 11854791 w 12192000"/>
              <a:gd name="connsiteY1067" fmla="*/ 30162 h 6858000"/>
              <a:gd name="connsiteX1068" fmla="*/ 11518241 w 12192000"/>
              <a:gd name="connsiteY1068" fmla="*/ 30162 h 6858000"/>
              <a:gd name="connsiteX1069" fmla="*/ 11518241 w 12192000"/>
              <a:gd name="connsiteY1069" fmla="*/ 864410 h 6858000"/>
              <a:gd name="connsiteX1070" fmla="*/ 11692866 w 12192000"/>
              <a:gd name="connsiteY1070" fmla="*/ 866339 h 6858000"/>
              <a:gd name="connsiteX1071" fmla="*/ 12191341 w 12192000"/>
              <a:gd name="connsiteY1071" fmla="*/ 900111 h 6858000"/>
              <a:gd name="connsiteX1072" fmla="*/ 11856290 w 12192000"/>
              <a:gd name="connsiteY1072" fmla="*/ 919161 h 6858000"/>
              <a:gd name="connsiteX1073" fmla="*/ 11521239 w 12192000"/>
              <a:gd name="connsiteY1073" fmla="*/ 919161 h 6858000"/>
              <a:gd name="connsiteX1074" fmla="*/ 11511938 w 12192000"/>
              <a:gd name="connsiteY1074" fmla="*/ 1247731 h 6858000"/>
              <a:gd name="connsiteX1075" fmla="*/ 11511586 w 12192000"/>
              <a:gd name="connsiteY1075" fmla="*/ 1665424 h 6858000"/>
              <a:gd name="connsiteX1076" fmla="*/ 11520536 w 12192000"/>
              <a:gd name="connsiteY1076" fmla="*/ 1754547 h 6858000"/>
              <a:gd name="connsiteX1077" fmla="*/ 11855938 w 12192000"/>
              <a:gd name="connsiteY1077" fmla="*/ 1763864 h 6858000"/>
              <a:gd name="connsiteX1078" fmla="*/ 12191341 w 12192000"/>
              <a:gd name="connsiteY1078" fmla="*/ 1798310 h 6858000"/>
              <a:gd name="connsiteX1079" fmla="*/ 12099266 w 12192000"/>
              <a:gd name="connsiteY1079" fmla="*/ 1809807 h 6858000"/>
              <a:gd name="connsiteX1080" fmla="*/ 11762716 w 12192000"/>
              <a:gd name="connsiteY1080" fmla="*/ 1794431 h 6858000"/>
              <a:gd name="connsiteX1081" fmla="*/ 11518241 w 12192000"/>
              <a:gd name="connsiteY1081" fmla="*/ 1792689 h 6858000"/>
              <a:gd name="connsiteX1082" fmla="*/ 11518241 w 12192000"/>
              <a:gd name="connsiteY1082" fmla="*/ 2675836 h 6858000"/>
              <a:gd name="connsiteX1083" fmla="*/ 11854791 w 12192000"/>
              <a:gd name="connsiteY1083" fmla="*/ 2667656 h 6858000"/>
              <a:gd name="connsiteX1084" fmla="*/ 12191341 w 12192000"/>
              <a:gd name="connsiteY1084" fmla="*/ 2684667 h 6858000"/>
              <a:gd name="connsiteX1085" fmla="*/ 11946866 w 12192000"/>
              <a:gd name="connsiteY1085" fmla="*/ 2705883 h 6858000"/>
              <a:gd name="connsiteX1086" fmla="*/ 11612392 w 12192000"/>
              <a:gd name="connsiteY1086" fmla="*/ 2704612 h 6858000"/>
              <a:gd name="connsiteX1087" fmla="*/ 11522393 w 12192000"/>
              <a:gd name="connsiteY1087" fmla="*/ 2707321 h 6858000"/>
              <a:gd name="connsiteX1088" fmla="*/ 11513901 w 12192000"/>
              <a:gd name="connsiteY1088" fmla="*/ 3104342 h 6858000"/>
              <a:gd name="connsiteX1089" fmla="*/ 11508882 w 12192000"/>
              <a:gd name="connsiteY1089" fmla="*/ 3504827 h 6858000"/>
              <a:gd name="connsiteX1090" fmla="*/ 12025446 w 12192000"/>
              <a:gd name="connsiteY1090" fmla="*/ 3541876 h 6858000"/>
              <a:gd name="connsiteX1091" fmla="*/ 12191341 w 12192000"/>
              <a:gd name="connsiteY1091" fmla="*/ 3582347 h 6858000"/>
              <a:gd name="connsiteX1092" fmla="*/ 11997666 w 12192000"/>
              <a:gd name="connsiteY1092" fmla="*/ 3585910 h 6858000"/>
              <a:gd name="connsiteX1093" fmla="*/ 11658436 w 12192000"/>
              <a:gd name="connsiteY1093" fmla="*/ 3560010 h 6858000"/>
              <a:gd name="connsiteX1094" fmla="*/ 11504415 w 12192000"/>
              <a:gd name="connsiteY1094" fmla="*/ 3545442 h 6858000"/>
              <a:gd name="connsiteX1095" fmla="*/ 11491221 w 12192000"/>
              <a:gd name="connsiteY1095" fmla="*/ 3884603 h 6858000"/>
              <a:gd name="connsiteX1096" fmla="*/ 11486491 w 12192000"/>
              <a:gd name="connsiteY1096" fmla="*/ 4227503 h 6858000"/>
              <a:gd name="connsiteX1097" fmla="*/ 11588091 w 12192000"/>
              <a:gd name="connsiteY1097" fmla="*/ 4248223 h 6858000"/>
              <a:gd name="connsiteX1098" fmla="*/ 12187950 w 12192000"/>
              <a:gd name="connsiteY1098" fmla="*/ 4419277 h 6858000"/>
              <a:gd name="connsiteX1099" fmla="*/ 12043506 w 12192000"/>
              <a:gd name="connsiteY1099" fmla="*/ 4393562 h 6858000"/>
              <a:gd name="connsiteX1100" fmla="*/ 11487196 w 12192000"/>
              <a:gd name="connsiteY1100" fmla="*/ 4286303 h 6858000"/>
              <a:gd name="connsiteX1101" fmla="*/ 11475399 w 12192000"/>
              <a:gd name="connsiteY1101" fmla="*/ 4665849 h 6858000"/>
              <a:gd name="connsiteX1102" fmla="*/ 11469446 w 12192000"/>
              <a:gd name="connsiteY1102" fmla="*/ 5040191 h 6858000"/>
              <a:gd name="connsiteX1103" fmla="*/ 11589193 w 12192000"/>
              <a:gd name="connsiteY1103" fmla="*/ 5066310 h 6858000"/>
              <a:gd name="connsiteX1104" fmla="*/ 11969091 w 12192000"/>
              <a:gd name="connsiteY1104" fmla="*/ 5141283 h 6858000"/>
              <a:gd name="connsiteX1105" fmla="*/ 12191341 w 12192000"/>
              <a:gd name="connsiteY1105" fmla="*/ 5219461 h 6858000"/>
              <a:gd name="connsiteX1106" fmla="*/ 12131016 w 12192000"/>
              <a:gd name="connsiteY1106" fmla="*/ 5224494 h 6858000"/>
              <a:gd name="connsiteX1107" fmla="*/ 11455711 w 12192000"/>
              <a:gd name="connsiteY1107" fmla="*/ 5089738 h 6858000"/>
              <a:gd name="connsiteX1108" fmla="*/ 11440206 w 12192000"/>
              <a:gd name="connsiteY1108" fmla="*/ 5413927 h 6858000"/>
              <a:gd name="connsiteX1109" fmla="*/ 11435691 w 12192000"/>
              <a:gd name="connsiteY1109" fmla="*/ 5736750 h 6858000"/>
              <a:gd name="connsiteX1110" fmla="*/ 11609051 w 12192000"/>
              <a:gd name="connsiteY1110" fmla="*/ 5790556 h 6858000"/>
              <a:gd name="connsiteX1111" fmla="*/ 12191341 w 12192000"/>
              <a:gd name="connsiteY1111" fmla="*/ 6000615 h 6858000"/>
              <a:gd name="connsiteX1112" fmla="*/ 12169116 w 12192000"/>
              <a:gd name="connsiteY1112" fmla="*/ 6013688 h 6858000"/>
              <a:gd name="connsiteX1113" fmla="*/ 11439178 w 12192000"/>
              <a:gd name="connsiteY1113" fmla="*/ 5795953 h 6858000"/>
              <a:gd name="connsiteX1114" fmla="*/ 11415443 w 12192000"/>
              <a:gd name="connsiteY1114" fmla="*/ 6135678 h 6858000"/>
              <a:gd name="connsiteX1115" fmla="*/ 11398066 w 12192000"/>
              <a:gd name="connsiteY1115" fmla="*/ 6484916 h 6858000"/>
              <a:gd name="connsiteX1116" fmla="*/ 11765891 w 12192000"/>
              <a:gd name="connsiteY1116" fmla="*/ 6619844 h 6858000"/>
              <a:gd name="connsiteX1117" fmla="*/ 12162766 w 12192000"/>
              <a:gd name="connsiteY1117" fmla="*/ 6760915 h 6858000"/>
              <a:gd name="connsiteX1118" fmla="*/ 12190172 w 12192000"/>
              <a:gd name="connsiteY1118" fmla="*/ 6791685 h 6858000"/>
              <a:gd name="connsiteX1119" fmla="*/ 12192000 w 12192000"/>
              <a:gd name="connsiteY1119" fmla="*/ 6804258 h 6858000"/>
              <a:gd name="connsiteX1120" fmla="*/ 12192000 w 12192000"/>
              <a:gd name="connsiteY1120" fmla="*/ 6806116 h 6858000"/>
              <a:gd name="connsiteX1121" fmla="*/ 12183514 w 12192000"/>
              <a:gd name="connsiteY1121" fmla="*/ 6811953 h 6858000"/>
              <a:gd name="connsiteX1122" fmla="*/ 11798885 w 12192000"/>
              <a:gd name="connsiteY1122" fmla="*/ 6684953 h 6858000"/>
              <a:gd name="connsiteX1123" fmla="*/ 11413012 w 12192000"/>
              <a:gd name="connsiteY1123" fmla="*/ 6557953 h 6858000"/>
              <a:gd name="connsiteX1124" fmla="*/ 11403941 w 12192000"/>
              <a:gd name="connsiteY1124" fmla="*/ 6710353 h 6858000"/>
              <a:gd name="connsiteX1125" fmla="*/ 11400215 w 12192000"/>
              <a:gd name="connsiteY1125" fmla="*/ 6841294 h 6858000"/>
              <a:gd name="connsiteX1126" fmla="*/ 11392945 w 12192000"/>
              <a:gd name="connsiteY1126" fmla="*/ 6858000 h 6858000"/>
              <a:gd name="connsiteX1127" fmla="*/ 11361804 w 12192000"/>
              <a:gd name="connsiteY1127" fmla="*/ 6858000 h 6858000"/>
              <a:gd name="connsiteX1128" fmla="*/ 11357818 w 12192000"/>
              <a:gd name="connsiteY1128" fmla="*/ 6852103 h 6858000"/>
              <a:gd name="connsiteX1129" fmla="*/ 11348902 w 12192000"/>
              <a:gd name="connsiteY1129" fmla="*/ 6695266 h 6858000"/>
              <a:gd name="connsiteX1130" fmla="*/ 11346791 w 12192000"/>
              <a:gd name="connsiteY1130" fmla="*/ 6527779 h 6858000"/>
              <a:gd name="connsiteX1131" fmla="*/ 11181691 w 12192000"/>
              <a:gd name="connsiteY1131" fmla="*/ 6478950 h 6858000"/>
              <a:gd name="connsiteX1132" fmla="*/ 10533386 w 12192000"/>
              <a:gd name="connsiteY1132" fmla="*/ 6319375 h 6858000"/>
              <a:gd name="connsiteX1133" fmla="*/ 10500754 w 12192000"/>
              <a:gd name="connsiteY1133" fmla="*/ 6777028 h 6858000"/>
              <a:gd name="connsiteX1134" fmla="*/ 10496433 w 12192000"/>
              <a:gd name="connsiteY1134" fmla="*/ 6845119 h 6858000"/>
              <a:gd name="connsiteX1135" fmla="*/ 10490886 w 12192000"/>
              <a:gd name="connsiteY1135" fmla="*/ 6858000 h 6858000"/>
              <a:gd name="connsiteX1136" fmla="*/ 10476229 w 12192000"/>
              <a:gd name="connsiteY1136" fmla="*/ 6858000 h 6858000"/>
              <a:gd name="connsiteX1137" fmla="*/ 10471557 w 12192000"/>
              <a:gd name="connsiteY1137" fmla="*/ 6853602 h 6858000"/>
              <a:gd name="connsiteX1138" fmla="*/ 10465015 w 12192000"/>
              <a:gd name="connsiteY1138" fmla="*/ 6605578 h 6858000"/>
              <a:gd name="connsiteX1139" fmla="*/ 10469093 w 12192000"/>
              <a:gd name="connsiteY1139" fmla="*/ 6317582 h 6858000"/>
              <a:gd name="connsiteX1140" fmla="*/ 10305391 w 12192000"/>
              <a:gd name="connsiteY1140" fmla="*/ 6251387 h 6858000"/>
              <a:gd name="connsiteX1141" fmla="*/ 9683801 w 12192000"/>
              <a:gd name="connsiteY1141" fmla="*/ 6152960 h 6858000"/>
              <a:gd name="connsiteX1142" fmla="*/ 9638641 w 12192000"/>
              <a:gd name="connsiteY1142" fmla="*/ 6825638 h 6858000"/>
              <a:gd name="connsiteX1143" fmla="*/ 9633681 w 12192000"/>
              <a:gd name="connsiteY1143" fmla="*/ 6853930 h 6858000"/>
              <a:gd name="connsiteX1144" fmla="*/ 9626345 w 12192000"/>
              <a:gd name="connsiteY1144" fmla="*/ 6858000 h 6858000"/>
              <a:gd name="connsiteX1145" fmla="*/ 9610121 w 12192000"/>
              <a:gd name="connsiteY1145" fmla="*/ 6858000 h 6858000"/>
              <a:gd name="connsiteX1146" fmla="*/ 9606723 w 12192000"/>
              <a:gd name="connsiteY1146" fmla="*/ 6855891 h 6858000"/>
              <a:gd name="connsiteX1147" fmla="*/ 9599522 w 12192000"/>
              <a:gd name="connsiteY1147" fmla="*/ 6637328 h 6858000"/>
              <a:gd name="connsiteX1148" fmla="*/ 9626381 w 12192000"/>
              <a:gd name="connsiteY1148" fmla="*/ 6135640 h 6858000"/>
              <a:gd name="connsiteX1149" fmla="*/ 9485144 w 12192000"/>
              <a:gd name="connsiteY1149" fmla="*/ 6114403 h 6858000"/>
              <a:gd name="connsiteX1150" fmla="*/ 8818667 w 12192000"/>
              <a:gd name="connsiteY1150" fmla="*/ 6065594 h 6858000"/>
              <a:gd name="connsiteX1151" fmla="*/ 8767538 w 12192000"/>
              <a:gd name="connsiteY1151" fmla="*/ 6708355 h 6858000"/>
              <a:gd name="connsiteX1152" fmla="*/ 8771362 w 12192000"/>
              <a:gd name="connsiteY1152" fmla="*/ 6827006 h 6858000"/>
              <a:gd name="connsiteX1153" fmla="*/ 9100227 w 12192000"/>
              <a:gd name="connsiteY1153" fmla="*/ 6826216 h 6858000"/>
              <a:gd name="connsiteX1154" fmla="*/ 9505291 w 12192000"/>
              <a:gd name="connsiteY1154" fmla="*/ 6836074 h 6858000"/>
              <a:gd name="connsiteX1155" fmla="*/ 8984591 w 12192000"/>
              <a:gd name="connsiteY1155" fmla="*/ 6846600 h 6858000"/>
              <a:gd name="connsiteX1156" fmla="*/ 8457541 w 12192000"/>
              <a:gd name="connsiteY1156" fmla="*/ 6836820 h 6858000"/>
              <a:gd name="connsiteX1157" fmla="*/ 8624446 w 12192000"/>
              <a:gd name="connsiteY1157" fmla="*/ 6832259 h 6858000"/>
              <a:gd name="connsiteX1158" fmla="*/ 8721501 w 12192000"/>
              <a:gd name="connsiteY1158" fmla="*/ 6837353 h 6858000"/>
              <a:gd name="connsiteX1159" fmla="*/ 8722828 w 12192000"/>
              <a:gd name="connsiteY1159" fmla="*/ 6707178 h 6858000"/>
              <a:gd name="connsiteX1160" fmla="*/ 8761781 w 12192000"/>
              <a:gd name="connsiteY1160" fmla="*/ 6097578 h 6858000"/>
              <a:gd name="connsiteX1161" fmla="*/ 8773444 w 12192000"/>
              <a:gd name="connsiteY1161" fmla="*/ 6062653 h 6858000"/>
              <a:gd name="connsiteX1162" fmla="*/ 8491668 w 12192000"/>
              <a:gd name="connsiteY1162" fmla="*/ 6056647 h 6858000"/>
              <a:gd name="connsiteX1163" fmla="*/ 8097522 w 12192000"/>
              <a:gd name="connsiteY1163" fmla="*/ 6068475 h 6858000"/>
              <a:gd name="connsiteX1164" fmla="*/ 7978737 w 12192000"/>
              <a:gd name="connsiteY1164" fmla="*/ 6092723 h 6858000"/>
              <a:gd name="connsiteX1165" fmla="*/ 7930934 w 12192000"/>
              <a:gd name="connsiteY1165" fmla="*/ 6757978 h 6858000"/>
              <a:gd name="connsiteX1166" fmla="*/ 7932194 w 12192000"/>
              <a:gd name="connsiteY1166" fmla="*/ 6847812 h 6858000"/>
              <a:gd name="connsiteX1167" fmla="*/ 7926323 w 12192000"/>
              <a:gd name="connsiteY1167" fmla="*/ 6858000 h 6858000"/>
              <a:gd name="connsiteX1168" fmla="*/ 7894173 w 12192000"/>
              <a:gd name="connsiteY1168" fmla="*/ 6858000 h 6858000"/>
              <a:gd name="connsiteX1169" fmla="*/ 7890481 w 12192000"/>
              <a:gd name="connsiteY1169" fmla="*/ 6852533 h 6858000"/>
              <a:gd name="connsiteX1170" fmla="*/ 7885604 w 12192000"/>
              <a:gd name="connsiteY1170" fmla="*/ 6694478 h 6858000"/>
              <a:gd name="connsiteX1171" fmla="*/ 7917595 w 12192000"/>
              <a:gd name="connsiteY1171" fmla="*/ 6124186 h 6858000"/>
              <a:gd name="connsiteX1172" fmla="*/ 7870166 w 12192000"/>
              <a:gd name="connsiteY1172" fmla="*/ 6089536 h 6858000"/>
              <a:gd name="connsiteX1173" fmla="*/ 7319388 w 12192000"/>
              <a:gd name="connsiteY1173" fmla="*/ 6159799 h 6858000"/>
              <a:gd name="connsiteX1174" fmla="*/ 7216284 w 12192000"/>
              <a:gd name="connsiteY1174" fmla="*/ 6181129 h 6858000"/>
              <a:gd name="connsiteX1175" fmla="*/ 7202180 w 12192000"/>
              <a:gd name="connsiteY1175" fmla="*/ 6296516 h 6858000"/>
              <a:gd name="connsiteX1176" fmla="*/ 7185942 w 12192000"/>
              <a:gd name="connsiteY1176" fmla="*/ 6637328 h 6858000"/>
              <a:gd name="connsiteX1177" fmla="*/ 7172700 w 12192000"/>
              <a:gd name="connsiteY1177" fmla="*/ 6857944 h 6858000"/>
              <a:gd name="connsiteX1178" fmla="*/ 7172532 w 12192000"/>
              <a:gd name="connsiteY1178" fmla="*/ 6858000 h 6858000"/>
              <a:gd name="connsiteX1179" fmla="*/ 7143612 w 12192000"/>
              <a:gd name="connsiteY1179" fmla="*/ 6858000 h 6858000"/>
              <a:gd name="connsiteX1180" fmla="*/ 7137034 w 12192000"/>
              <a:gd name="connsiteY1180" fmla="*/ 6844324 h 6858000"/>
              <a:gd name="connsiteX1181" fmla="*/ 7134744 w 12192000"/>
              <a:gd name="connsiteY1181" fmla="*/ 6738928 h 6858000"/>
              <a:gd name="connsiteX1182" fmla="*/ 7151304 w 12192000"/>
              <a:gd name="connsiteY1182" fmla="*/ 6402378 h 6858000"/>
              <a:gd name="connsiteX1183" fmla="*/ 7158346 w 12192000"/>
              <a:gd name="connsiteY1183" fmla="*/ 6189653 h 6858000"/>
              <a:gd name="connsiteX1184" fmla="*/ 6930936 w 12192000"/>
              <a:gd name="connsiteY1184" fmla="*/ 6226719 h 6858000"/>
              <a:gd name="connsiteX1185" fmla="*/ 6416404 w 12192000"/>
              <a:gd name="connsiteY1185" fmla="*/ 6352476 h 6858000"/>
              <a:gd name="connsiteX1186" fmla="*/ 6406686 w 12192000"/>
              <a:gd name="connsiteY1186" fmla="*/ 6457534 h 6858000"/>
              <a:gd name="connsiteX1187" fmla="*/ 6404540 w 12192000"/>
              <a:gd name="connsiteY1187" fmla="*/ 6708359 h 6858000"/>
              <a:gd name="connsiteX1188" fmla="*/ 6387027 w 12192000"/>
              <a:gd name="connsiteY1188" fmla="*/ 6856219 h 6858000"/>
              <a:gd name="connsiteX1189" fmla="*/ 6384345 w 12192000"/>
              <a:gd name="connsiteY1189" fmla="*/ 6858000 h 6858000"/>
              <a:gd name="connsiteX1190" fmla="*/ 6371699 w 12192000"/>
              <a:gd name="connsiteY1190" fmla="*/ 6858000 h 6858000"/>
              <a:gd name="connsiteX1191" fmla="*/ 6367512 w 12192000"/>
              <a:gd name="connsiteY1191" fmla="*/ 6854375 h 6858000"/>
              <a:gd name="connsiteX1192" fmla="*/ 6366948 w 12192000"/>
              <a:gd name="connsiteY1192" fmla="*/ 6615103 h 6858000"/>
              <a:gd name="connsiteX1193" fmla="*/ 6358232 w 12192000"/>
              <a:gd name="connsiteY1193" fmla="*/ 6367453 h 6858000"/>
              <a:gd name="connsiteX1194" fmla="*/ 5766664 w 12192000"/>
              <a:gd name="connsiteY1194" fmla="*/ 6515235 h 6858000"/>
              <a:gd name="connsiteX1195" fmla="*/ 5642840 w 12192000"/>
              <a:gd name="connsiteY1195" fmla="*/ 6557953 h 6858000"/>
              <a:gd name="connsiteX1196" fmla="*/ 5638140 w 12192000"/>
              <a:gd name="connsiteY1196" fmla="*/ 6710353 h 6858000"/>
              <a:gd name="connsiteX1197" fmla="*/ 5634426 w 12192000"/>
              <a:gd name="connsiteY1197" fmla="*/ 6840909 h 6858000"/>
              <a:gd name="connsiteX1198" fmla="*/ 5627230 w 12192000"/>
              <a:gd name="connsiteY1198" fmla="*/ 6858000 h 6858000"/>
              <a:gd name="connsiteX1199" fmla="*/ 5597061 w 12192000"/>
              <a:gd name="connsiteY1199" fmla="*/ 6858000 h 6858000"/>
              <a:gd name="connsiteX1200" fmla="*/ 5591057 w 12192000"/>
              <a:gd name="connsiteY1200" fmla="*/ 6842512 h 6858000"/>
              <a:gd name="connsiteX1201" fmla="*/ 5595164 w 12192000"/>
              <a:gd name="connsiteY1201" fmla="*/ 6714581 h 6858000"/>
              <a:gd name="connsiteX1202" fmla="*/ 5579808 w 12192000"/>
              <a:gd name="connsiteY1202" fmla="*/ 6566883 h 6858000"/>
              <a:gd name="connsiteX1203" fmla="*/ 4892016 w 12192000"/>
              <a:gd name="connsiteY1203" fmla="*/ 6763108 h 6858000"/>
              <a:gd name="connsiteX1204" fmla="*/ 4838040 w 12192000"/>
              <a:gd name="connsiteY1204" fmla="*/ 6825674 h 6858000"/>
              <a:gd name="connsiteX1205" fmla="*/ 4833235 w 12192000"/>
              <a:gd name="connsiteY1205" fmla="*/ 6853398 h 6858000"/>
              <a:gd name="connsiteX1206" fmla="*/ 4826229 w 12192000"/>
              <a:gd name="connsiteY1206" fmla="*/ 6858000 h 6858000"/>
              <a:gd name="connsiteX1207" fmla="*/ 4811149 w 12192000"/>
              <a:gd name="connsiteY1207" fmla="*/ 6858000 h 6858000"/>
              <a:gd name="connsiteX1208" fmla="*/ 4805021 w 12192000"/>
              <a:gd name="connsiteY1208" fmla="*/ 6854286 h 6858000"/>
              <a:gd name="connsiteX1209" fmla="*/ 4799940 w 12192000"/>
              <a:gd name="connsiteY1209" fmla="*/ 6831003 h 6858000"/>
              <a:gd name="connsiteX1210" fmla="*/ 4660152 w 12192000"/>
              <a:gd name="connsiteY1210" fmla="*/ 6824495 h 6858000"/>
              <a:gd name="connsiteX1211" fmla="*/ 4487601 w 12192000"/>
              <a:gd name="connsiteY1211" fmla="*/ 6854647 h 6858000"/>
              <a:gd name="connsiteX1212" fmla="*/ 4450704 w 12192000"/>
              <a:gd name="connsiteY1212" fmla="*/ 6858000 h 6858000"/>
              <a:gd name="connsiteX1213" fmla="*/ 4431521 w 12192000"/>
              <a:gd name="connsiteY1213" fmla="*/ 6858000 h 6858000"/>
              <a:gd name="connsiteX1214" fmla="*/ 4422270 w 12192000"/>
              <a:gd name="connsiteY1214" fmla="*/ 6855191 h 6858000"/>
              <a:gd name="connsiteX1215" fmla="*/ 4750572 w 12192000"/>
              <a:gd name="connsiteY1215" fmla="*/ 6754117 h 6858000"/>
              <a:gd name="connsiteX1216" fmla="*/ 4796456 w 12192000"/>
              <a:gd name="connsiteY1216" fmla="*/ 6747634 h 6858000"/>
              <a:gd name="connsiteX1217" fmla="*/ 4798024 w 12192000"/>
              <a:gd name="connsiteY1217" fmla="*/ 6528968 h 6858000"/>
              <a:gd name="connsiteX1218" fmla="*/ 4814270 w 12192000"/>
              <a:gd name="connsiteY1218" fmla="*/ 5988207 h 6858000"/>
              <a:gd name="connsiteX1219" fmla="*/ 4828944 w 12192000"/>
              <a:gd name="connsiteY1219" fmla="*/ 5666111 h 6858000"/>
              <a:gd name="connsiteX1220" fmla="*/ 4766818 w 12192000"/>
              <a:gd name="connsiteY1220" fmla="*/ 5668694 h 6858000"/>
              <a:gd name="connsiteX1221" fmla="*/ 4628492 w 12192000"/>
              <a:gd name="connsiteY1221" fmla="*/ 5688441 h 6858000"/>
              <a:gd name="connsiteX1222" fmla="*/ 4361793 w 12192000"/>
              <a:gd name="connsiteY1222" fmla="*/ 5745659 h 6858000"/>
              <a:gd name="connsiteX1223" fmla="*/ 4120492 w 12192000"/>
              <a:gd name="connsiteY1223" fmla="*/ 5800359 h 6858000"/>
              <a:gd name="connsiteX1224" fmla="*/ 4069692 w 12192000"/>
              <a:gd name="connsiteY1224" fmla="*/ 5815003 h 6858000"/>
              <a:gd name="connsiteX1225" fmla="*/ 4061912 w 12192000"/>
              <a:gd name="connsiteY1225" fmla="*/ 6126153 h 6858000"/>
              <a:gd name="connsiteX1226" fmla="*/ 4058736 w 12192000"/>
              <a:gd name="connsiteY1226" fmla="*/ 6644076 h 6858000"/>
              <a:gd name="connsiteX1227" fmla="*/ 4053738 w 12192000"/>
              <a:gd name="connsiteY1227" fmla="*/ 6847122 h 6858000"/>
              <a:gd name="connsiteX1228" fmla="*/ 4044073 w 12192000"/>
              <a:gd name="connsiteY1228" fmla="*/ 6858000 h 6858000"/>
              <a:gd name="connsiteX1229" fmla="*/ 4017725 w 12192000"/>
              <a:gd name="connsiteY1229" fmla="*/ 6858000 h 6858000"/>
              <a:gd name="connsiteX1230" fmla="*/ 4016885 w 12192000"/>
              <a:gd name="connsiteY1230" fmla="*/ 6848045 h 6858000"/>
              <a:gd name="connsiteX1231" fmla="*/ 4025706 w 12192000"/>
              <a:gd name="connsiteY1231" fmla="*/ 6348868 h 6858000"/>
              <a:gd name="connsiteX1232" fmla="*/ 4034808 w 12192000"/>
              <a:gd name="connsiteY1232" fmla="*/ 5839388 h 6858000"/>
              <a:gd name="connsiteX1233" fmla="*/ 3312726 w 12192000"/>
              <a:gd name="connsiteY1233" fmla="*/ 6008688 h 6858000"/>
              <a:gd name="connsiteX1234" fmla="*/ 3266960 w 12192000"/>
              <a:gd name="connsiteY1234" fmla="*/ 6027981 h 6858000"/>
              <a:gd name="connsiteX1235" fmla="*/ 3258752 w 12192000"/>
              <a:gd name="connsiteY1235" fmla="*/ 6180661 h 6858000"/>
              <a:gd name="connsiteX1236" fmla="*/ 3250540 w 12192000"/>
              <a:gd name="connsiteY1236" fmla="*/ 6598047 h 6858000"/>
              <a:gd name="connsiteX1237" fmla="*/ 3239771 w 12192000"/>
              <a:gd name="connsiteY1237" fmla="*/ 6856929 h 6858000"/>
              <a:gd name="connsiteX1238" fmla="*/ 3237260 w 12192000"/>
              <a:gd name="connsiteY1238" fmla="*/ 6858000 h 6858000"/>
              <a:gd name="connsiteX1239" fmla="*/ 3212015 w 12192000"/>
              <a:gd name="connsiteY1239" fmla="*/ 6858000 h 6858000"/>
              <a:gd name="connsiteX1240" fmla="*/ 3205501 w 12192000"/>
              <a:gd name="connsiteY1240" fmla="*/ 6846622 h 6858000"/>
              <a:gd name="connsiteX1241" fmla="*/ 3200472 w 12192000"/>
              <a:gd name="connsiteY1241" fmla="*/ 6764328 h 6858000"/>
              <a:gd name="connsiteX1242" fmla="*/ 3211516 w 12192000"/>
              <a:gd name="connsiteY1242" fmla="*/ 6357928 h 6858000"/>
              <a:gd name="connsiteX1243" fmla="*/ 3223788 w 12192000"/>
              <a:gd name="connsiteY1243" fmla="*/ 6049953 h 6858000"/>
              <a:gd name="connsiteX1244" fmla="*/ 3189160 w 12192000"/>
              <a:gd name="connsiteY1244" fmla="*/ 6049953 h 6858000"/>
              <a:gd name="connsiteX1245" fmla="*/ 2434566 w 12192000"/>
              <a:gd name="connsiteY1245" fmla="*/ 6126412 h 6858000"/>
              <a:gd name="connsiteX1246" fmla="*/ 2412340 w 12192000"/>
              <a:gd name="connsiteY1246" fmla="*/ 6501045 h 6858000"/>
              <a:gd name="connsiteX1247" fmla="*/ 2403224 w 12192000"/>
              <a:gd name="connsiteY1247" fmla="*/ 6850259 h 6858000"/>
              <a:gd name="connsiteX1248" fmla="*/ 2399761 w 12192000"/>
              <a:gd name="connsiteY1248" fmla="*/ 6858000 h 6858000"/>
              <a:gd name="connsiteX1249" fmla="*/ 2386830 w 12192000"/>
              <a:gd name="connsiteY1249" fmla="*/ 6858000 h 6858000"/>
              <a:gd name="connsiteX1250" fmla="*/ 2383359 w 12192000"/>
              <a:gd name="connsiteY1250" fmla="*/ 6850208 h 6858000"/>
              <a:gd name="connsiteX1251" fmla="*/ 2374240 w 12192000"/>
              <a:gd name="connsiteY1251" fmla="*/ 6499390 h 6858000"/>
              <a:gd name="connsiteX1252" fmla="*/ 2374240 w 12192000"/>
              <a:gd name="connsiteY1252" fmla="*/ 6136026 h 6858000"/>
              <a:gd name="connsiteX1253" fmla="*/ 2326616 w 12192000"/>
              <a:gd name="connsiteY1253" fmla="*/ 6136904 h 6858000"/>
              <a:gd name="connsiteX1254" fmla="*/ 1583666 w 12192000"/>
              <a:gd name="connsiteY1254" fmla="*/ 6228092 h 6858000"/>
              <a:gd name="connsiteX1255" fmla="*/ 1574140 w 12192000"/>
              <a:gd name="connsiteY1255" fmla="*/ 6551205 h 6858000"/>
              <a:gd name="connsiteX1256" fmla="*/ 1564994 w 12192000"/>
              <a:gd name="connsiteY1256" fmla="*/ 6851827 h 6858000"/>
              <a:gd name="connsiteX1257" fmla="*/ 1561839 w 12192000"/>
              <a:gd name="connsiteY1257" fmla="*/ 6858000 h 6858000"/>
              <a:gd name="connsiteX1258" fmla="*/ 1548341 w 12192000"/>
              <a:gd name="connsiteY1258" fmla="*/ 6858000 h 6858000"/>
              <a:gd name="connsiteX1259" fmla="*/ 1545190 w 12192000"/>
              <a:gd name="connsiteY1259" fmla="*/ 6851847 h 6858000"/>
              <a:gd name="connsiteX1260" fmla="*/ 1536040 w 12192000"/>
              <a:gd name="connsiteY1260" fmla="*/ 6551846 h 6858000"/>
              <a:gd name="connsiteX1261" fmla="*/ 1536040 w 12192000"/>
              <a:gd name="connsiteY1261" fmla="*/ 6240939 h 6858000"/>
              <a:gd name="connsiteX1262" fmla="*/ 1469366 w 12192000"/>
              <a:gd name="connsiteY1262" fmla="*/ 6241667 h 6858000"/>
              <a:gd name="connsiteX1263" fmla="*/ 1313792 w 12192000"/>
              <a:gd name="connsiteY1263" fmla="*/ 6254380 h 6858000"/>
              <a:gd name="connsiteX1264" fmla="*/ 995028 w 12192000"/>
              <a:gd name="connsiteY1264" fmla="*/ 6280694 h 6858000"/>
              <a:gd name="connsiteX1265" fmla="*/ 765162 w 12192000"/>
              <a:gd name="connsiteY1265" fmla="*/ 6295021 h 6858000"/>
              <a:gd name="connsiteX1266" fmla="*/ 750594 w 12192000"/>
              <a:gd name="connsiteY1266" fmla="*/ 6486812 h 6858000"/>
              <a:gd name="connsiteX1267" fmla="*/ 742332 w 12192000"/>
              <a:gd name="connsiteY1267" fmla="*/ 6770678 h 6858000"/>
              <a:gd name="connsiteX1268" fmla="*/ 743830 w 12192000"/>
              <a:gd name="connsiteY1268" fmla="*/ 6845284 h 6858000"/>
              <a:gd name="connsiteX1269" fmla="*/ 739346 w 12192000"/>
              <a:gd name="connsiteY1269" fmla="*/ 6858000 h 6858000"/>
              <a:gd name="connsiteX1270" fmla="*/ 722670 w 12192000"/>
              <a:gd name="connsiteY1270" fmla="*/ 6858000 h 6858000"/>
              <a:gd name="connsiteX1271" fmla="*/ 719709 w 12192000"/>
              <a:gd name="connsiteY1271" fmla="*/ 6852633 h 6858000"/>
              <a:gd name="connsiteX1272" fmla="*/ 710540 w 12192000"/>
              <a:gd name="connsiteY1272" fmla="*/ 6577003 h 6858000"/>
              <a:gd name="connsiteX1273" fmla="*/ 710540 w 12192000"/>
              <a:gd name="connsiteY1273" fmla="*/ 6291253 h 6858000"/>
              <a:gd name="connsiteX1274" fmla="*/ 361292 w 12192000"/>
              <a:gd name="connsiteY1274" fmla="*/ 6291253 h 6858000"/>
              <a:gd name="connsiteX1275" fmla="*/ 12040 w 12192000"/>
              <a:gd name="connsiteY1275" fmla="*/ 6274241 h 6858000"/>
              <a:gd name="connsiteX1276" fmla="*/ 356818 w 12192000"/>
              <a:gd name="connsiteY1276" fmla="*/ 6249080 h 6858000"/>
              <a:gd name="connsiteX1277" fmla="*/ 698408 w 12192000"/>
              <a:gd name="connsiteY1277" fmla="*/ 6231167 h 6858000"/>
              <a:gd name="connsiteX1278" fmla="*/ 710904 w 12192000"/>
              <a:gd name="connsiteY1278" fmla="*/ 5798044 h 6858000"/>
              <a:gd name="connsiteX1279" fmla="*/ 726588 w 12192000"/>
              <a:gd name="connsiteY1279" fmla="*/ 5374684 h 6858000"/>
              <a:gd name="connsiteX1280" fmla="*/ 607440 w 12192000"/>
              <a:gd name="connsiteY1280" fmla="*/ 5375526 h 6858000"/>
              <a:gd name="connsiteX1281" fmla="*/ 250166 w 12192000"/>
              <a:gd name="connsiteY1281" fmla="*/ 5390398 h 6858000"/>
              <a:gd name="connsiteX1282" fmla="*/ 12040 w 12192000"/>
              <a:gd name="connsiteY1282" fmla="*/ 5377941 h 6858000"/>
              <a:gd name="connsiteX1283" fmla="*/ 161266 w 12192000"/>
              <a:gd name="connsiteY1283" fmla="*/ 5345061 h 6858000"/>
              <a:gd name="connsiteX1284" fmla="*/ 516866 w 12192000"/>
              <a:gd name="connsiteY1284" fmla="*/ 5336723 h 6858000"/>
              <a:gd name="connsiteX1285" fmla="*/ 723240 w 12192000"/>
              <a:gd name="connsiteY1285" fmla="*/ 5334776 h 6858000"/>
              <a:gd name="connsiteX1286" fmla="*/ 723240 w 12192000"/>
              <a:gd name="connsiteY1286" fmla="*/ 4462231 h 6858000"/>
              <a:gd name="connsiteX1287" fmla="*/ 650216 w 12192000"/>
              <a:gd name="connsiteY1287" fmla="*/ 4462545 h 6858000"/>
              <a:gd name="connsiteX1288" fmla="*/ 364956 w 12192000"/>
              <a:gd name="connsiteY1288" fmla="*/ 4481706 h 6858000"/>
              <a:gd name="connsiteX1289" fmla="*/ 12040 w 12192000"/>
              <a:gd name="connsiteY1289" fmla="*/ 4482984 h 6858000"/>
              <a:gd name="connsiteX1290" fmla="*/ 119992 w 12192000"/>
              <a:gd name="connsiteY1290" fmla="*/ 4437431 h 6858000"/>
              <a:gd name="connsiteX1291" fmla="*/ 453366 w 12192000"/>
              <a:gd name="connsiteY1291" fmla="*/ 4428518 h 6858000"/>
              <a:gd name="connsiteX1292" fmla="*/ 723240 w 12192000"/>
              <a:gd name="connsiteY1292" fmla="*/ 4419574 h 6858000"/>
              <a:gd name="connsiteX1293" fmla="*/ 723240 w 12192000"/>
              <a:gd name="connsiteY1293" fmla="*/ 3572578 h 6858000"/>
              <a:gd name="connsiteX1294" fmla="*/ 656566 w 12192000"/>
              <a:gd name="connsiteY1294" fmla="*/ 3573221 h 6858000"/>
              <a:gd name="connsiteX1295" fmla="*/ 464720 w 12192000"/>
              <a:gd name="connsiteY1295" fmla="*/ 3592709 h 6858000"/>
              <a:gd name="connsiteX1296" fmla="*/ 175796 w 12192000"/>
              <a:gd name="connsiteY1296" fmla="*/ 3611553 h 6858000"/>
              <a:gd name="connsiteX1297" fmla="*/ 12040 w 12192000"/>
              <a:gd name="connsiteY1297" fmla="*/ 3592503 h 6858000"/>
              <a:gd name="connsiteX1298" fmla="*/ 118992 w 12192000"/>
              <a:gd name="connsiteY1298" fmla="*/ 3573453 h 6858000"/>
              <a:gd name="connsiteX1299" fmla="*/ 714060 w 12192000"/>
              <a:gd name="connsiteY1299" fmla="*/ 3526828 h 6858000"/>
              <a:gd name="connsiteX1300" fmla="*/ 700496 w 12192000"/>
              <a:gd name="connsiteY1300" fmla="*/ 2733894 h 6858000"/>
              <a:gd name="connsiteX1301" fmla="*/ 539092 w 12192000"/>
              <a:gd name="connsiteY1301" fmla="*/ 2742327 h 6858000"/>
              <a:gd name="connsiteX1302" fmla="*/ 199366 w 12192000"/>
              <a:gd name="connsiteY1302" fmla="*/ 2766460 h 6858000"/>
              <a:gd name="connsiteX1303" fmla="*/ 5694 w 12192000"/>
              <a:gd name="connsiteY1303" fmla="*/ 2744787 h 6858000"/>
              <a:gd name="connsiteX1304" fmla="*/ 0 w 12192000"/>
              <a:gd name="connsiteY1304" fmla="*/ 2719156 h 6858000"/>
              <a:gd name="connsiteX1305" fmla="*/ 0 w 12192000"/>
              <a:gd name="connsiteY1305" fmla="*/ 2716207 h 6858000"/>
              <a:gd name="connsiteX1306" fmla="*/ 193020 w 12192000"/>
              <a:gd name="connsiteY1306" fmla="*/ 2714574 h 6858000"/>
              <a:gd name="connsiteX1307" fmla="*/ 520040 w 12192000"/>
              <a:gd name="connsiteY1307" fmla="*/ 2698111 h 6858000"/>
              <a:gd name="connsiteX1308" fmla="*/ 681966 w 12192000"/>
              <a:gd name="connsiteY1308" fmla="*/ 2683016 h 6858000"/>
              <a:gd name="connsiteX1309" fmla="*/ 710540 w 12192000"/>
              <a:gd name="connsiteY1309" fmla="*/ 2520529 h 6858000"/>
              <a:gd name="connsiteX1310" fmla="*/ 702208 w 12192000"/>
              <a:gd name="connsiteY1310" fmla="*/ 2165782 h 6858000"/>
              <a:gd name="connsiteX1311" fmla="*/ 693876 w 12192000"/>
              <a:gd name="connsiteY1311" fmla="*/ 1973264 h 6858000"/>
              <a:gd name="connsiteX1312" fmla="*/ 507352 w 12192000"/>
              <a:gd name="connsiteY1312" fmla="*/ 1973264 h 6858000"/>
              <a:gd name="connsiteX1313" fmla="*/ 166436 w 12192000"/>
              <a:gd name="connsiteY1313" fmla="*/ 1964962 h 6858000"/>
              <a:gd name="connsiteX1314" fmla="*/ 12040 w 12192000"/>
              <a:gd name="connsiteY1314" fmla="*/ 1931464 h 6858000"/>
              <a:gd name="connsiteX1315" fmla="*/ 79192 w 12192000"/>
              <a:gd name="connsiteY1315" fmla="*/ 1914159 h 6858000"/>
              <a:gd name="connsiteX1316" fmla="*/ 422092 w 12192000"/>
              <a:gd name="connsiteY1316" fmla="*/ 1930622 h 6858000"/>
              <a:gd name="connsiteX1317" fmla="*/ 697840 w 12192000"/>
              <a:gd name="connsiteY1317" fmla="*/ 1939192 h 6858000"/>
              <a:gd name="connsiteX1318" fmla="*/ 691380 w 12192000"/>
              <a:gd name="connsiteY1318" fmla="*/ 1629202 h 6858000"/>
              <a:gd name="connsiteX1319" fmla="*/ 683106 w 12192000"/>
              <a:gd name="connsiteY1319" fmla="*/ 1257572 h 6858000"/>
              <a:gd name="connsiteX1320" fmla="*/ 681292 w 12192000"/>
              <a:gd name="connsiteY1320" fmla="*/ 1195932 h 6858000"/>
              <a:gd name="connsiteX1321" fmla="*/ 635134 w 12192000"/>
              <a:gd name="connsiteY1321" fmla="*/ 1203313 h 6858000"/>
              <a:gd name="connsiteX1322" fmla="*/ 300508 w 12192000"/>
              <a:gd name="connsiteY1322" fmla="*/ 1219342 h 6858000"/>
              <a:gd name="connsiteX1323" fmla="*/ 12040 w 12192000"/>
              <a:gd name="connsiteY1323" fmla="*/ 1202529 h 6858000"/>
              <a:gd name="connsiteX1324" fmla="*/ 320016 w 12192000"/>
              <a:gd name="connsiteY1324" fmla="*/ 1163395 h 6858000"/>
              <a:gd name="connsiteX1325" fmla="*/ 656566 w 12192000"/>
              <a:gd name="connsiteY1325" fmla="*/ 1147383 h 6858000"/>
              <a:gd name="connsiteX1326" fmla="*/ 685140 w 12192000"/>
              <a:gd name="connsiteY1326" fmla="*/ 1145046 h 6858000"/>
              <a:gd name="connsiteX1327" fmla="*/ 685140 w 12192000"/>
              <a:gd name="connsiteY1327" fmla="*/ 894942 h 6858000"/>
              <a:gd name="connsiteX1328" fmla="*/ 669900 w 12192000"/>
              <a:gd name="connsiteY1328" fmla="*/ 629601 h 6858000"/>
              <a:gd name="connsiteX1329" fmla="*/ 588000 w 12192000"/>
              <a:gd name="connsiteY1329" fmla="*/ 614361 h 6858000"/>
              <a:gd name="connsiteX1330" fmla="*/ 365116 w 12192000"/>
              <a:gd name="connsiteY1330" fmla="*/ 588669 h 6858000"/>
              <a:gd name="connsiteX1331" fmla="*/ 110466 w 12192000"/>
              <a:gd name="connsiteY1331" fmla="*/ 548831 h 6858000"/>
              <a:gd name="connsiteX1332" fmla="*/ 12040 w 12192000"/>
              <a:gd name="connsiteY1332" fmla="*/ 510168 h 6858000"/>
              <a:gd name="connsiteX1333" fmla="*/ 113640 w 12192000"/>
              <a:gd name="connsiteY1333" fmla="*/ 499091 h 6858000"/>
              <a:gd name="connsiteX1334" fmla="*/ 316840 w 12192000"/>
              <a:gd name="connsiteY1334" fmla="*/ 530761 h 6858000"/>
              <a:gd name="connsiteX1335" fmla="*/ 561316 w 12192000"/>
              <a:gd name="connsiteY1335" fmla="*/ 564247 h 6858000"/>
              <a:gd name="connsiteX1336" fmla="*/ 672440 w 12192000"/>
              <a:gd name="connsiteY1336" fmla="*/ 579541 h 6858000"/>
              <a:gd name="connsiteX1337" fmla="*/ 672440 w 12192000"/>
              <a:gd name="connsiteY1337" fmla="*/ 292152 h 6858000"/>
              <a:gd name="connsiteX1338" fmla="*/ 689552 w 12192000"/>
              <a:gd name="connsiteY1338" fmla="*/ 4762 h 6858000"/>
              <a:gd name="connsiteX1339" fmla="*/ 708544 w 12192000"/>
              <a:gd name="connsiteY1339" fmla="*/ 141287 h 6858000"/>
              <a:gd name="connsiteX1340" fmla="*/ 716832 w 12192000"/>
              <a:gd name="connsiteY1340" fmla="*/ 427037 h 6858000"/>
              <a:gd name="connsiteX1341" fmla="*/ 723240 w 12192000"/>
              <a:gd name="connsiteY1341" fmla="*/ 576261 h 6858000"/>
              <a:gd name="connsiteX1342" fmla="*/ 843012 w 12192000"/>
              <a:gd name="connsiteY1342" fmla="*/ 576261 h 6858000"/>
              <a:gd name="connsiteX1343" fmla="*/ 1421188 w 12192000"/>
              <a:gd name="connsiteY1343" fmla="*/ 511693 h 6858000"/>
              <a:gd name="connsiteX1344" fmla="*/ 1480580 w 12192000"/>
              <a:gd name="connsiteY1344" fmla="*/ 498957 h 6858000"/>
              <a:gd name="connsiteX1345" fmla="*/ 1474918 w 12192000"/>
              <a:gd name="connsiteY1345" fmla="*/ 251859 h 6858000"/>
              <a:gd name="connsiteX1346" fmla="*/ 1496298 w 12192000"/>
              <a:gd name="connsiteY1346" fmla="*/ 4762 h 6858000"/>
              <a:gd name="connsiteX1347" fmla="*/ 1523340 w 12192000"/>
              <a:gd name="connsiteY1347" fmla="*/ 246062 h 6858000"/>
              <a:gd name="connsiteX1348" fmla="*/ 1539240 w 12192000"/>
              <a:gd name="connsiteY1348" fmla="*/ 487361 h 6858000"/>
              <a:gd name="connsiteX1349" fmla="*/ 1675766 w 12192000"/>
              <a:gd name="connsiteY1349" fmla="*/ 456625 h 6858000"/>
              <a:gd name="connsiteX1350" fmla="*/ 2269466 w 12192000"/>
              <a:gd name="connsiteY1350" fmla="*/ 327332 h 6858000"/>
              <a:gd name="connsiteX1351" fmla="*/ 2323440 w 12192000"/>
              <a:gd name="connsiteY1351" fmla="*/ 321283 h 6858000"/>
              <a:gd name="connsiteX1352" fmla="*/ 2323440 w 12192000"/>
              <a:gd name="connsiteY1352" fmla="*/ 163022 h 6858000"/>
              <a:gd name="connsiteX1353" fmla="*/ 2340722 w 12192000"/>
              <a:gd name="connsiteY1353" fmla="*/ 4762 h 6858000"/>
              <a:gd name="connsiteX1354" fmla="*/ 2359662 w 12192000"/>
              <a:gd name="connsiteY1354" fmla="*/ 65087 h 6858000"/>
              <a:gd name="connsiteX1355" fmla="*/ 2378404 w 12192000"/>
              <a:gd name="connsiteY1355" fmla="*/ 309562 h 6858000"/>
              <a:gd name="connsiteX1356" fmla="*/ 2692728 w 12192000"/>
              <a:gd name="connsiteY1356" fmla="*/ 221037 h 6858000"/>
              <a:gd name="connsiteX1357" fmla="*/ 3085440 w 12192000"/>
              <a:gd name="connsiteY1357" fmla="*/ 109791 h 6858000"/>
              <a:gd name="connsiteX1358" fmla="*/ 3178284 w 12192000"/>
              <a:gd name="connsiteY1358" fmla="*/ 45917 h 6858000"/>
              <a:gd name="connsiteX1359" fmla="*/ 3225140 w 12192000"/>
              <a:gd name="connsiteY1359" fmla="*/ 42862 h 6858000"/>
              <a:gd name="connsiteX1360" fmla="*/ 3234666 w 12192000"/>
              <a:gd name="connsiteY1360" fmla="*/ 74243 h 6858000"/>
              <a:gd name="connsiteX1361" fmla="*/ 3377540 w 12192000"/>
              <a:gd name="connsiteY1361" fmla="*/ 29873 h 6858000"/>
              <a:gd name="connsiteX1362" fmla="*/ 3496921 w 12192000"/>
              <a:gd name="connsiteY1362" fmla="*/ 1725 h 6858000"/>
            </a:gdLst>
            <a:ahLst/>
            <a:cxnLst/>
            <a:rect l="l" t="t" r="r" b="b"/>
            <a:pathLst>
              <a:path w="12192000" h="6858000">
                <a:moveTo>
                  <a:pt x="10588975" y="5592134"/>
                </a:moveTo>
                <a:cubicBezTo>
                  <a:pt x="10573317" y="5592608"/>
                  <a:pt x="10564243" y="5611900"/>
                  <a:pt x="10554331" y="5665790"/>
                </a:cubicBezTo>
                <a:cubicBezTo>
                  <a:pt x="10542833" y="5728303"/>
                  <a:pt x="10528117" y="6005523"/>
                  <a:pt x="10525725" y="6204684"/>
                </a:cubicBezTo>
                <a:cubicBezTo>
                  <a:pt x="10525010" y="6264129"/>
                  <a:pt x="10525040" y="6264170"/>
                  <a:pt x="10573951" y="6271481"/>
                </a:cubicBezTo>
                <a:cubicBezTo>
                  <a:pt x="10658345" y="6284097"/>
                  <a:pt x="10919091" y="6355068"/>
                  <a:pt x="11142446" y="6426217"/>
                </a:cubicBezTo>
                <a:cubicBezTo>
                  <a:pt x="11260561" y="6463842"/>
                  <a:pt x="11358681" y="6493146"/>
                  <a:pt x="11360490" y="6491337"/>
                </a:cubicBezTo>
                <a:cubicBezTo>
                  <a:pt x="11362299" y="6489528"/>
                  <a:pt x="11367094" y="6348043"/>
                  <a:pt x="11371145" y="6176925"/>
                </a:cubicBezTo>
                <a:cubicBezTo>
                  <a:pt x="11375197" y="6005808"/>
                  <a:pt x="11381376" y="5847389"/>
                  <a:pt x="11384876" y="5824883"/>
                </a:cubicBezTo>
                <a:cubicBezTo>
                  <a:pt x="11391088" y="5784949"/>
                  <a:pt x="11389481" y="5783350"/>
                  <a:pt x="11318216" y="5758565"/>
                </a:cubicBezTo>
                <a:cubicBezTo>
                  <a:pt x="11217449" y="5723519"/>
                  <a:pt x="10635590" y="5590725"/>
                  <a:pt x="10588975" y="5592134"/>
                </a:cubicBezTo>
                <a:close/>
                <a:moveTo>
                  <a:pt x="5581444" y="5523716"/>
                </a:moveTo>
                <a:cubicBezTo>
                  <a:pt x="5553556" y="5524554"/>
                  <a:pt x="5508602" y="5529424"/>
                  <a:pt x="5466692" y="5536517"/>
                </a:cubicBezTo>
                <a:lnTo>
                  <a:pt x="5130140" y="5593505"/>
                </a:lnTo>
                <a:cubicBezTo>
                  <a:pt x="5000920" y="5615390"/>
                  <a:pt x="4891788" y="5637944"/>
                  <a:pt x="4887626" y="5643624"/>
                </a:cubicBezTo>
                <a:cubicBezTo>
                  <a:pt x="4868958" y="5669108"/>
                  <a:pt x="4850928" y="5999715"/>
                  <a:pt x="4848896" y="6353716"/>
                </a:cubicBezTo>
                <a:cubicBezTo>
                  <a:pt x="4846894" y="6702904"/>
                  <a:pt x="4848632" y="6739281"/>
                  <a:pt x="4866968" y="6732244"/>
                </a:cubicBezTo>
                <a:cubicBezTo>
                  <a:pt x="4878124" y="6727963"/>
                  <a:pt x="4909040" y="6715128"/>
                  <a:pt x="4935673" y="6703722"/>
                </a:cubicBezTo>
                <a:cubicBezTo>
                  <a:pt x="4962302" y="6692316"/>
                  <a:pt x="5115536" y="6645670"/>
                  <a:pt x="5276192" y="6600065"/>
                </a:cubicBezTo>
                <a:cubicBezTo>
                  <a:pt x="5436846" y="6554459"/>
                  <a:pt x="5572054" y="6513469"/>
                  <a:pt x="5576652" y="6508975"/>
                </a:cubicBezTo>
                <a:cubicBezTo>
                  <a:pt x="5581252" y="6504480"/>
                  <a:pt x="5591410" y="6295063"/>
                  <a:pt x="5599228" y="6043603"/>
                </a:cubicBezTo>
                <a:cubicBezTo>
                  <a:pt x="5607046" y="5792143"/>
                  <a:pt x="5618856" y="5573544"/>
                  <a:pt x="5625474" y="5557828"/>
                </a:cubicBezTo>
                <a:cubicBezTo>
                  <a:pt x="5636064" y="5532675"/>
                  <a:pt x="5633362" y="5528658"/>
                  <a:pt x="5602900" y="5524287"/>
                </a:cubicBezTo>
                <a:cubicBezTo>
                  <a:pt x="5598142" y="5523604"/>
                  <a:pt x="5590742" y="5523436"/>
                  <a:pt x="5581444" y="5523716"/>
                </a:cubicBezTo>
                <a:close/>
                <a:moveTo>
                  <a:pt x="9738922" y="5453082"/>
                </a:moveTo>
                <a:cubicBezTo>
                  <a:pt x="9722590" y="5453418"/>
                  <a:pt x="9715573" y="5479256"/>
                  <a:pt x="9703515" y="5583452"/>
                </a:cubicBezTo>
                <a:cubicBezTo>
                  <a:pt x="9689311" y="5706191"/>
                  <a:pt x="9672269" y="6087814"/>
                  <a:pt x="9680619" y="6096164"/>
                </a:cubicBezTo>
                <a:cubicBezTo>
                  <a:pt x="9682750" y="6098295"/>
                  <a:pt x="9757720" y="6111940"/>
                  <a:pt x="9847219" y="6126487"/>
                </a:cubicBezTo>
                <a:cubicBezTo>
                  <a:pt x="10125170" y="6171664"/>
                  <a:pt x="10405214" y="6224821"/>
                  <a:pt x="10446303" y="6240204"/>
                </a:cubicBezTo>
                <a:lnTo>
                  <a:pt x="10485615" y="6254921"/>
                </a:lnTo>
                <a:lnTo>
                  <a:pt x="10487267" y="6111162"/>
                </a:lnTo>
                <a:cubicBezTo>
                  <a:pt x="10488176" y="6032094"/>
                  <a:pt x="10495619" y="5880667"/>
                  <a:pt x="10503808" y="5774656"/>
                </a:cubicBezTo>
                <a:lnTo>
                  <a:pt x="10518697" y="5581909"/>
                </a:lnTo>
                <a:lnTo>
                  <a:pt x="10469194" y="5568341"/>
                </a:lnTo>
                <a:cubicBezTo>
                  <a:pt x="10368448" y="5540728"/>
                  <a:pt x="9804570" y="5451731"/>
                  <a:pt x="9738922" y="5453082"/>
                </a:cubicBezTo>
                <a:close/>
                <a:moveTo>
                  <a:pt x="6354790" y="5421532"/>
                </a:moveTo>
                <a:cubicBezTo>
                  <a:pt x="6341534" y="5421631"/>
                  <a:pt x="6328070" y="5422379"/>
                  <a:pt x="6317592" y="5423752"/>
                </a:cubicBezTo>
                <a:cubicBezTo>
                  <a:pt x="6208874" y="5437999"/>
                  <a:pt x="5683800" y="5517460"/>
                  <a:pt x="5681202" y="5520058"/>
                </a:cubicBezTo>
                <a:cubicBezTo>
                  <a:pt x="5679540" y="5521721"/>
                  <a:pt x="5669212" y="5680204"/>
                  <a:pt x="5658252" y="5872243"/>
                </a:cubicBezTo>
                <a:cubicBezTo>
                  <a:pt x="5640028" y="6191540"/>
                  <a:pt x="5635648" y="6507153"/>
                  <a:pt x="5649440" y="6507153"/>
                </a:cubicBezTo>
                <a:cubicBezTo>
                  <a:pt x="5652512" y="6507153"/>
                  <a:pt x="5764100" y="6473137"/>
                  <a:pt x="5897410" y="6431562"/>
                </a:cubicBezTo>
                <a:cubicBezTo>
                  <a:pt x="6030720" y="6389987"/>
                  <a:pt x="6192400" y="6346487"/>
                  <a:pt x="6256700" y="6334895"/>
                </a:cubicBezTo>
                <a:lnTo>
                  <a:pt x="6373610" y="6313818"/>
                </a:lnTo>
                <a:lnTo>
                  <a:pt x="6373932" y="6254911"/>
                </a:lnTo>
                <a:cubicBezTo>
                  <a:pt x="6374912" y="6075608"/>
                  <a:pt x="6402300" y="5539552"/>
                  <a:pt x="6413112" y="5487978"/>
                </a:cubicBezTo>
                <a:cubicBezTo>
                  <a:pt x="6425676" y="5428061"/>
                  <a:pt x="6425526" y="5427623"/>
                  <a:pt x="6390728" y="5423206"/>
                </a:cubicBezTo>
                <a:cubicBezTo>
                  <a:pt x="6381092" y="5421983"/>
                  <a:pt x="6368046" y="5421433"/>
                  <a:pt x="6354790" y="5421532"/>
                </a:cubicBezTo>
                <a:close/>
                <a:moveTo>
                  <a:pt x="8933379" y="5370048"/>
                </a:moveTo>
                <a:cubicBezTo>
                  <a:pt x="8892117" y="5369492"/>
                  <a:pt x="8872125" y="5372891"/>
                  <a:pt x="8857385" y="5380028"/>
                </a:cubicBezTo>
                <a:cubicBezTo>
                  <a:pt x="8848604" y="5384280"/>
                  <a:pt x="8813395" y="6001990"/>
                  <a:pt x="8821213" y="6014638"/>
                </a:cubicBezTo>
                <a:cubicBezTo>
                  <a:pt x="8824583" y="6020092"/>
                  <a:pt x="8865579" y="6021818"/>
                  <a:pt x="8912316" y="6018475"/>
                </a:cubicBezTo>
                <a:cubicBezTo>
                  <a:pt x="9005199" y="6011832"/>
                  <a:pt x="9465151" y="6052228"/>
                  <a:pt x="9571966" y="6076411"/>
                </a:cubicBezTo>
                <a:lnTo>
                  <a:pt x="9638641" y="6091506"/>
                </a:lnTo>
                <a:lnTo>
                  <a:pt x="9632398" y="6035804"/>
                </a:lnTo>
                <a:cubicBezTo>
                  <a:pt x="9628964" y="6005169"/>
                  <a:pt x="9637478" y="5863364"/>
                  <a:pt x="9651319" y="5720683"/>
                </a:cubicBezTo>
                <a:cubicBezTo>
                  <a:pt x="9665160" y="5578002"/>
                  <a:pt x="9674263" y="5459042"/>
                  <a:pt x="9671548" y="5456327"/>
                </a:cubicBezTo>
                <a:cubicBezTo>
                  <a:pt x="9659732" y="5444510"/>
                  <a:pt x="9346684" y="5402035"/>
                  <a:pt x="9136991" y="5383797"/>
                </a:cubicBezTo>
                <a:cubicBezTo>
                  <a:pt x="9037173" y="5375115"/>
                  <a:pt x="8974641" y="5370604"/>
                  <a:pt x="8933379" y="5370048"/>
                </a:cubicBezTo>
                <a:close/>
                <a:moveTo>
                  <a:pt x="7133725" y="5358104"/>
                </a:moveTo>
                <a:cubicBezTo>
                  <a:pt x="7102969" y="5359058"/>
                  <a:pt x="7060772" y="5362271"/>
                  <a:pt x="7003392" y="5366049"/>
                </a:cubicBezTo>
                <a:cubicBezTo>
                  <a:pt x="6912586" y="5372029"/>
                  <a:pt x="6752566" y="5384049"/>
                  <a:pt x="6647792" y="5392762"/>
                </a:cubicBezTo>
                <a:lnTo>
                  <a:pt x="6457292" y="5408603"/>
                </a:lnTo>
                <a:lnTo>
                  <a:pt x="6448700" y="5510203"/>
                </a:lnTo>
                <a:cubicBezTo>
                  <a:pt x="6436648" y="5652764"/>
                  <a:pt x="6422676" y="6279922"/>
                  <a:pt x="6431360" y="6288606"/>
                </a:cubicBezTo>
                <a:cubicBezTo>
                  <a:pt x="6435304" y="6292548"/>
                  <a:pt x="6514188" y="6274859"/>
                  <a:pt x="6606660" y="6249296"/>
                </a:cubicBezTo>
                <a:cubicBezTo>
                  <a:pt x="6781998" y="6200827"/>
                  <a:pt x="7081444" y="6138772"/>
                  <a:pt x="7137451" y="6139300"/>
                </a:cubicBezTo>
                <a:lnTo>
                  <a:pt x="7169912" y="6139606"/>
                </a:lnTo>
                <a:lnTo>
                  <a:pt x="7179324" y="5843955"/>
                </a:lnTo>
                <a:cubicBezTo>
                  <a:pt x="7184501" y="5681346"/>
                  <a:pt x="7195004" y="5506869"/>
                  <a:pt x="7202665" y="5456228"/>
                </a:cubicBezTo>
                <a:cubicBezTo>
                  <a:pt x="7215299" y="5372711"/>
                  <a:pt x="7225995" y="5355243"/>
                  <a:pt x="7133725" y="5358104"/>
                </a:cubicBezTo>
                <a:close/>
                <a:moveTo>
                  <a:pt x="7592763" y="5346385"/>
                </a:moveTo>
                <a:cubicBezTo>
                  <a:pt x="7481477" y="5346031"/>
                  <a:pt x="7379232" y="5347581"/>
                  <a:pt x="7339941" y="5350566"/>
                </a:cubicBezTo>
                <a:lnTo>
                  <a:pt x="7244691" y="5357803"/>
                </a:lnTo>
                <a:lnTo>
                  <a:pt x="7223761" y="5732453"/>
                </a:lnTo>
                <a:cubicBezTo>
                  <a:pt x="7212249" y="5938542"/>
                  <a:pt x="7207663" y="6113214"/>
                  <a:pt x="7213569" y="6120685"/>
                </a:cubicBezTo>
                <a:cubicBezTo>
                  <a:pt x="7221052" y="6130151"/>
                  <a:pt x="7298605" y="6121732"/>
                  <a:pt x="7469449" y="6092909"/>
                </a:cubicBezTo>
                <a:cubicBezTo>
                  <a:pt x="7604277" y="6070161"/>
                  <a:pt x="7761618" y="6050463"/>
                  <a:pt x="7819094" y="6049135"/>
                </a:cubicBezTo>
                <a:lnTo>
                  <a:pt x="7923596" y="6046721"/>
                </a:lnTo>
                <a:lnTo>
                  <a:pt x="7923311" y="6000712"/>
                </a:lnTo>
                <a:cubicBezTo>
                  <a:pt x="7922919" y="5937452"/>
                  <a:pt x="7961167" y="5415341"/>
                  <a:pt x="7968780" y="5380028"/>
                </a:cubicBezTo>
                <a:lnTo>
                  <a:pt x="7974941" y="5351453"/>
                </a:lnTo>
                <a:lnTo>
                  <a:pt x="7705066" y="5347391"/>
                </a:lnTo>
                <a:cubicBezTo>
                  <a:pt x="7667958" y="5346833"/>
                  <a:pt x="7629858" y="5346503"/>
                  <a:pt x="7592763" y="5346385"/>
                </a:cubicBezTo>
                <a:close/>
                <a:moveTo>
                  <a:pt x="8329366" y="5344806"/>
                </a:moveTo>
                <a:cubicBezTo>
                  <a:pt x="8295433" y="5344668"/>
                  <a:pt x="8262872" y="5344982"/>
                  <a:pt x="8233363" y="5345796"/>
                </a:cubicBezTo>
                <a:lnTo>
                  <a:pt x="8028235" y="5351453"/>
                </a:lnTo>
                <a:lnTo>
                  <a:pt x="8014291" y="5418128"/>
                </a:lnTo>
                <a:cubicBezTo>
                  <a:pt x="8000345" y="5484810"/>
                  <a:pt x="7969259" y="6023104"/>
                  <a:pt x="7978803" y="6032648"/>
                </a:cubicBezTo>
                <a:cubicBezTo>
                  <a:pt x="7981583" y="6035429"/>
                  <a:pt x="8071864" y="6029050"/>
                  <a:pt x="8179425" y="6018474"/>
                </a:cubicBezTo>
                <a:cubicBezTo>
                  <a:pt x="8307016" y="6005927"/>
                  <a:pt x="8444515" y="6001435"/>
                  <a:pt x="8575016" y="6005548"/>
                </a:cubicBezTo>
                <a:lnTo>
                  <a:pt x="8775041" y="6011853"/>
                </a:lnTo>
                <a:lnTo>
                  <a:pt x="8769541" y="5983278"/>
                </a:lnTo>
                <a:cubicBezTo>
                  <a:pt x="8764535" y="5957271"/>
                  <a:pt x="8804990" y="5368311"/>
                  <a:pt x="8811519" y="5372151"/>
                </a:cubicBezTo>
                <a:cubicBezTo>
                  <a:pt x="8813060" y="5373058"/>
                  <a:pt x="8729759" y="5366226"/>
                  <a:pt x="8626406" y="5356969"/>
                </a:cubicBezTo>
                <a:cubicBezTo>
                  <a:pt x="8545309" y="5349706"/>
                  <a:pt x="8431165" y="5345221"/>
                  <a:pt x="8329366" y="5344806"/>
                </a:cubicBezTo>
                <a:close/>
                <a:moveTo>
                  <a:pt x="1459710" y="5307826"/>
                </a:moveTo>
                <a:cubicBezTo>
                  <a:pt x="1442992" y="5308711"/>
                  <a:pt x="1424756" y="5310611"/>
                  <a:pt x="1409040" y="5313310"/>
                </a:cubicBezTo>
                <a:cubicBezTo>
                  <a:pt x="1287566" y="5334175"/>
                  <a:pt x="1141152" y="5350943"/>
                  <a:pt x="955016" y="5365310"/>
                </a:cubicBezTo>
                <a:lnTo>
                  <a:pt x="761340" y="5380259"/>
                </a:lnTo>
                <a:lnTo>
                  <a:pt x="761340" y="6243375"/>
                </a:lnTo>
                <a:lnTo>
                  <a:pt x="1012166" y="6229611"/>
                </a:lnTo>
                <a:cubicBezTo>
                  <a:pt x="1150120" y="6222040"/>
                  <a:pt x="1320140" y="6208524"/>
                  <a:pt x="1389992" y="6199574"/>
                </a:cubicBezTo>
                <a:lnTo>
                  <a:pt x="1516992" y="6183303"/>
                </a:lnTo>
                <a:lnTo>
                  <a:pt x="1536370" y="5313353"/>
                </a:lnTo>
                <a:lnTo>
                  <a:pt x="1501280" y="5308423"/>
                </a:lnTo>
                <a:cubicBezTo>
                  <a:pt x="1491630" y="5307068"/>
                  <a:pt x="1476428" y="5306940"/>
                  <a:pt x="1459710" y="5307826"/>
                </a:cubicBezTo>
                <a:close/>
                <a:moveTo>
                  <a:pt x="2355192" y="5141903"/>
                </a:moveTo>
                <a:lnTo>
                  <a:pt x="2088492" y="5193984"/>
                </a:lnTo>
                <a:cubicBezTo>
                  <a:pt x="1941806" y="5222629"/>
                  <a:pt x="1766070" y="5259304"/>
                  <a:pt x="1697966" y="5275485"/>
                </a:cubicBezTo>
                <a:lnTo>
                  <a:pt x="1574140" y="5304905"/>
                </a:lnTo>
                <a:lnTo>
                  <a:pt x="1574140" y="5747279"/>
                </a:lnTo>
                <a:cubicBezTo>
                  <a:pt x="1574140" y="5990585"/>
                  <a:pt x="1576376" y="6189653"/>
                  <a:pt x="1579110" y="6189653"/>
                </a:cubicBezTo>
                <a:cubicBezTo>
                  <a:pt x="1581844" y="6189653"/>
                  <a:pt x="1663280" y="6175978"/>
                  <a:pt x="1760084" y="6159264"/>
                </a:cubicBezTo>
                <a:cubicBezTo>
                  <a:pt x="1856888" y="6142550"/>
                  <a:pt x="2034742" y="6121338"/>
                  <a:pt x="2155316" y="6112125"/>
                </a:cubicBezTo>
                <a:lnTo>
                  <a:pt x="2374540" y="6095375"/>
                </a:lnTo>
                <a:close/>
                <a:moveTo>
                  <a:pt x="3190216" y="4977867"/>
                </a:moveTo>
                <a:cubicBezTo>
                  <a:pt x="3171008" y="4974960"/>
                  <a:pt x="3123858" y="4979719"/>
                  <a:pt x="3085440" y="4988442"/>
                </a:cubicBezTo>
                <a:cubicBezTo>
                  <a:pt x="3007768" y="5006078"/>
                  <a:pt x="2677448" y="5076519"/>
                  <a:pt x="2520292" y="5108960"/>
                </a:cubicBezTo>
                <a:lnTo>
                  <a:pt x="2418692" y="5129933"/>
                </a:lnTo>
                <a:lnTo>
                  <a:pt x="2424730" y="6090140"/>
                </a:lnTo>
                <a:lnTo>
                  <a:pt x="2453460" y="6076635"/>
                </a:lnTo>
                <a:cubicBezTo>
                  <a:pt x="2482436" y="6063017"/>
                  <a:pt x="2736570" y="6034599"/>
                  <a:pt x="3040868" y="6010950"/>
                </a:cubicBezTo>
                <a:cubicBezTo>
                  <a:pt x="3151828" y="6002327"/>
                  <a:pt x="3206604" y="5993098"/>
                  <a:pt x="3208164" y="5982766"/>
                </a:cubicBezTo>
                <a:cubicBezTo>
                  <a:pt x="3209440" y="5974316"/>
                  <a:pt x="3211550" y="5784523"/>
                  <a:pt x="3212856" y="5561003"/>
                </a:cubicBezTo>
                <a:cubicBezTo>
                  <a:pt x="3214160" y="5337483"/>
                  <a:pt x="3217460" y="5116027"/>
                  <a:pt x="3220184" y="5068878"/>
                </a:cubicBezTo>
                <a:cubicBezTo>
                  <a:pt x="3225112" y="4983652"/>
                  <a:pt x="3224938" y="4983122"/>
                  <a:pt x="3190216" y="4977867"/>
                </a:cubicBezTo>
                <a:close/>
                <a:moveTo>
                  <a:pt x="10605478" y="4910538"/>
                </a:moveTo>
                <a:lnTo>
                  <a:pt x="10592471" y="4981771"/>
                </a:lnTo>
                <a:cubicBezTo>
                  <a:pt x="10575677" y="5073735"/>
                  <a:pt x="10552048" y="5520386"/>
                  <a:pt x="10563412" y="5531031"/>
                </a:cubicBezTo>
                <a:cubicBezTo>
                  <a:pt x="10568185" y="5535501"/>
                  <a:pt x="10620668" y="5548705"/>
                  <a:pt x="10680040" y="5560373"/>
                </a:cubicBezTo>
                <a:cubicBezTo>
                  <a:pt x="10882917" y="5600241"/>
                  <a:pt x="11232395" y="5683158"/>
                  <a:pt x="11306457" y="5708997"/>
                </a:cubicBezTo>
                <a:cubicBezTo>
                  <a:pt x="11347138" y="5723190"/>
                  <a:pt x="11383251" y="5731975"/>
                  <a:pt x="11386708" y="5728518"/>
                </a:cubicBezTo>
                <a:cubicBezTo>
                  <a:pt x="11390165" y="5725062"/>
                  <a:pt x="11395277" y="5600232"/>
                  <a:pt x="11398069" y="5451118"/>
                </a:cubicBezTo>
                <a:cubicBezTo>
                  <a:pt x="11400860" y="5302005"/>
                  <a:pt x="11406182" y="5156723"/>
                  <a:pt x="11409892" y="5128270"/>
                </a:cubicBezTo>
                <a:lnTo>
                  <a:pt x="11416640" y="5076536"/>
                </a:lnTo>
                <a:lnTo>
                  <a:pt x="11337265" y="5056079"/>
                </a:lnTo>
                <a:cubicBezTo>
                  <a:pt x="11210998" y="5023537"/>
                  <a:pt x="10703767" y="4918610"/>
                  <a:pt x="10652284" y="4914382"/>
                </a:cubicBezTo>
                <a:close/>
                <a:moveTo>
                  <a:pt x="9758938" y="4749652"/>
                </a:moveTo>
                <a:cubicBezTo>
                  <a:pt x="9747077" y="4747088"/>
                  <a:pt x="9715007" y="5240577"/>
                  <a:pt x="9721381" y="5327579"/>
                </a:cubicBezTo>
                <a:lnTo>
                  <a:pt x="9727540" y="5411655"/>
                </a:lnTo>
                <a:lnTo>
                  <a:pt x="9870415" y="5426571"/>
                </a:lnTo>
                <a:cubicBezTo>
                  <a:pt x="9998473" y="5439941"/>
                  <a:pt x="10285156" y="5485142"/>
                  <a:pt x="10458948" y="5519364"/>
                </a:cubicBezTo>
                <a:lnTo>
                  <a:pt x="10523606" y="5532097"/>
                </a:lnTo>
                <a:lnTo>
                  <a:pt x="10525320" y="5381450"/>
                </a:lnTo>
                <a:cubicBezTo>
                  <a:pt x="10526262" y="5298594"/>
                  <a:pt x="10533708" y="5155989"/>
                  <a:pt x="10541867" y="5064550"/>
                </a:cubicBezTo>
                <a:lnTo>
                  <a:pt x="10556701" y="4898298"/>
                </a:lnTo>
                <a:lnTo>
                  <a:pt x="10215146" y="4826592"/>
                </a:lnTo>
                <a:cubicBezTo>
                  <a:pt x="10027290" y="4787153"/>
                  <a:pt x="9849302" y="4754034"/>
                  <a:pt x="9819615" y="4752993"/>
                </a:cubicBezTo>
                <a:cubicBezTo>
                  <a:pt x="9789928" y="4751952"/>
                  <a:pt x="9762624" y="4750449"/>
                  <a:pt x="9758938" y="4749652"/>
                </a:cubicBezTo>
                <a:close/>
                <a:moveTo>
                  <a:pt x="4028416" y="4723958"/>
                </a:moveTo>
                <a:cubicBezTo>
                  <a:pt x="4016192" y="4721101"/>
                  <a:pt x="3940468" y="4738076"/>
                  <a:pt x="3860140" y="4761680"/>
                </a:cubicBezTo>
                <a:cubicBezTo>
                  <a:pt x="3779812" y="4785284"/>
                  <a:pt x="3622652" y="4835750"/>
                  <a:pt x="3510892" y="4873825"/>
                </a:cubicBezTo>
                <a:cubicBezTo>
                  <a:pt x="3399132" y="4911901"/>
                  <a:pt x="3297956" y="4944932"/>
                  <a:pt x="3286056" y="4947228"/>
                </a:cubicBezTo>
                <a:cubicBezTo>
                  <a:pt x="3266140" y="4951071"/>
                  <a:pt x="3264260" y="4992189"/>
                  <a:pt x="3262424" y="5464226"/>
                </a:cubicBezTo>
                <a:lnTo>
                  <a:pt x="3260426" y="5977049"/>
                </a:lnTo>
                <a:lnTo>
                  <a:pt x="3290408" y="5964119"/>
                </a:lnTo>
                <a:cubicBezTo>
                  <a:pt x="3306900" y="5957008"/>
                  <a:pt x="3477554" y="5911336"/>
                  <a:pt x="3669640" y="5862626"/>
                </a:cubicBezTo>
                <a:lnTo>
                  <a:pt x="4018892" y="5774062"/>
                </a:lnTo>
                <a:lnTo>
                  <a:pt x="4026696" y="5572283"/>
                </a:lnTo>
                <a:cubicBezTo>
                  <a:pt x="4030988" y="5461304"/>
                  <a:pt x="4038132" y="5226199"/>
                  <a:pt x="4042572" y="5049828"/>
                </a:cubicBezTo>
                <a:cubicBezTo>
                  <a:pt x="4050090" y="4751037"/>
                  <a:pt x="4049124" y="4728798"/>
                  <a:pt x="4028416" y="4723958"/>
                </a:cubicBezTo>
                <a:close/>
                <a:moveTo>
                  <a:pt x="8956016" y="4608226"/>
                </a:moveTo>
                <a:cubicBezTo>
                  <a:pt x="8940300" y="4611871"/>
                  <a:pt x="8924537" y="4613424"/>
                  <a:pt x="8920988" y="4611678"/>
                </a:cubicBezTo>
                <a:cubicBezTo>
                  <a:pt x="8909118" y="4605838"/>
                  <a:pt x="8864344" y="5178939"/>
                  <a:pt x="8870534" y="5257469"/>
                </a:cubicBezTo>
                <a:lnTo>
                  <a:pt x="8876641" y="5334934"/>
                </a:lnTo>
                <a:lnTo>
                  <a:pt x="9013166" y="5337181"/>
                </a:lnTo>
                <a:cubicBezTo>
                  <a:pt x="9164231" y="5339667"/>
                  <a:pt x="9320688" y="5354102"/>
                  <a:pt x="9528286" y="5384707"/>
                </a:cubicBezTo>
                <a:cubicBezTo>
                  <a:pt x="9603797" y="5395839"/>
                  <a:pt x="9668751" y="5401777"/>
                  <a:pt x="9672626" y="5397902"/>
                </a:cubicBezTo>
                <a:cubicBezTo>
                  <a:pt x="9676501" y="5394027"/>
                  <a:pt x="9684474" y="5280550"/>
                  <a:pt x="9690345" y="5145730"/>
                </a:cubicBezTo>
                <a:cubicBezTo>
                  <a:pt x="9696215" y="5010910"/>
                  <a:pt x="9704128" y="4863369"/>
                  <a:pt x="9707930" y="4817861"/>
                </a:cubicBezTo>
                <a:lnTo>
                  <a:pt x="9714841" y="4735119"/>
                </a:lnTo>
                <a:lnTo>
                  <a:pt x="9349716" y="4668359"/>
                </a:lnTo>
                <a:cubicBezTo>
                  <a:pt x="9148897" y="4631641"/>
                  <a:pt x="8971732" y="4604581"/>
                  <a:pt x="8956016" y="4608226"/>
                </a:cubicBezTo>
                <a:close/>
                <a:moveTo>
                  <a:pt x="4829929" y="4545783"/>
                </a:moveTo>
                <a:cubicBezTo>
                  <a:pt x="4809944" y="4542720"/>
                  <a:pt x="4702152" y="4559222"/>
                  <a:pt x="4590392" y="4582453"/>
                </a:cubicBezTo>
                <a:cubicBezTo>
                  <a:pt x="4478632" y="4605685"/>
                  <a:pt x="4323664" y="4643322"/>
                  <a:pt x="4246022" y="4666091"/>
                </a:cubicBezTo>
                <a:lnTo>
                  <a:pt x="4104852" y="4707490"/>
                </a:lnTo>
                <a:lnTo>
                  <a:pt x="4096796" y="4802787"/>
                </a:lnTo>
                <a:cubicBezTo>
                  <a:pt x="4087940" y="4907564"/>
                  <a:pt x="4085512" y="5770553"/>
                  <a:pt x="4094076" y="5770553"/>
                </a:cubicBezTo>
                <a:cubicBezTo>
                  <a:pt x="4097008" y="5770553"/>
                  <a:pt x="4164160" y="5752939"/>
                  <a:pt x="4243300" y="5731410"/>
                </a:cubicBezTo>
                <a:cubicBezTo>
                  <a:pt x="4322440" y="5709882"/>
                  <a:pt x="4483884" y="5675794"/>
                  <a:pt x="4602064" y="5655659"/>
                </a:cubicBezTo>
                <a:cubicBezTo>
                  <a:pt x="4720244" y="5635524"/>
                  <a:pt x="4820924" y="5612599"/>
                  <a:pt x="4825798" y="5604714"/>
                </a:cubicBezTo>
                <a:cubicBezTo>
                  <a:pt x="4830672" y="5596830"/>
                  <a:pt x="4835734" y="5372314"/>
                  <a:pt x="4837048" y="5105791"/>
                </a:cubicBezTo>
                <a:cubicBezTo>
                  <a:pt x="4838548" y="4801971"/>
                  <a:pt x="4844444" y="4608175"/>
                  <a:pt x="4852854" y="4586278"/>
                </a:cubicBezTo>
                <a:cubicBezTo>
                  <a:pt x="4865380" y="4553666"/>
                  <a:pt x="4863860" y="4550984"/>
                  <a:pt x="4829929" y="4545783"/>
                </a:cubicBezTo>
                <a:close/>
                <a:moveTo>
                  <a:pt x="8173077" y="4492832"/>
                </a:moveTo>
                <a:cubicBezTo>
                  <a:pt x="8091041" y="4487372"/>
                  <a:pt x="8091279" y="4511964"/>
                  <a:pt x="8077872" y="4618028"/>
                </a:cubicBezTo>
                <a:cubicBezTo>
                  <a:pt x="8058564" y="4770776"/>
                  <a:pt x="8025992" y="5163480"/>
                  <a:pt x="8026411" y="5238466"/>
                </a:cubicBezTo>
                <a:lnTo>
                  <a:pt x="8026737" y="5296929"/>
                </a:lnTo>
                <a:lnTo>
                  <a:pt x="8283414" y="5299011"/>
                </a:lnTo>
                <a:cubicBezTo>
                  <a:pt x="8424586" y="5300157"/>
                  <a:pt x="8603876" y="5307491"/>
                  <a:pt x="8681835" y="5315309"/>
                </a:cubicBezTo>
                <a:lnTo>
                  <a:pt x="8823580" y="5329525"/>
                </a:lnTo>
                <a:lnTo>
                  <a:pt x="8824146" y="5254764"/>
                </a:lnTo>
                <a:cubicBezTo>
                  <a:pt x="8825079" y="5131671"/>
                  <a:pt x="8864164" y="4661051"/>
                  <a:pt x="8875482" y="4636628"/>
                </a:cubicBezTo>
                <a:cubicBezTo>
                  <a:pt x="8893296" y="4598190"/>
                  <a:pt x="8844484" y="4581532"/>
                  <a:pt x="8628991" y="4552504"/>
                </a:cubicBezTo>
                <a:cubicBezTo>
                  <a:pt x="8517231" y="4537450"/>
                  <a:pt x="8362926" y="4516705"/>
                  <a:pt x="8286091" y="4506404"/>
                </a:cubicBezTo>
                <a:cubicBezTo>
                  <a:pt x="8236910" y="4499811"/>
                  <a:pt x="8200423" y="4494652"/>
                  <a:pt x="8173077" y="4492832"/>
                </a:cubicBezTo>
                <a:close/>
                <a:moveTo>
                  <a:pt x="5556524" y="4443935"/>
                </a:moveTo>
                <a:cubicBezTo>
                  <a:pt x="5537534" y="4444018"/>
                  <a:pt x="5518762" y="4444713"/>
                  <a:pt x="5504792" y="4445998"/>
                </a:cubicBezTo>
                <a:cubicBezTo>
                  <a:pt x="5328292" y="4462240"/>
                  <a:pt x="5036424" y="4503432"/>
                  <a:pt x="4974566" y="4520829"/>
                </a:cubicBezTo>
                <a:lnTo>
                  <a:pt x="4901540" y="4541367"/>
                </a:lnTo>
                <a:lnTo>
                  <a:pt x="4895008" y="4613035"/>
                </a:lnTo>
                <a:cubicBezTo>
                  <a:pt x="4886840" y="4702615"/>
                  <a:pt x="4874398" y="5595244"/>
                  <a:pt x="4881220" y="5602066"/>
                </a:cubicBezTo>
                <a:cubicBezTo>
                  <a:pt x="4883972" y="5604819"/>
                  <a:pt x="4951108" y="5591800"/>
                  <a:pt x="5030408" y="5573134"/>
                </a:cubicBezTo>
                <a:cubicBezTo>
                  <a:pt x="5109708" y="5554469"/>
                  <a:pt x="5276200" y="5526315"/>
                  <a:pt x="5400388" y="5510570"/>
                </a:cubicBezTo>
                <a:cubicBezTo>
                  <a:pt x="5524576" y="5494824"/>
                  <a:pt x="5625437" y="5476871"/>
                  <a:pt x="5624522" y="5470672"/>
                </a:cubicBezTo>
                <a:cubicBezTo>
                  <a:pt x="5621556" y="5450560"/>
                  <a:pt x="5650720" y="4610926"/>
                  <a:pt x="5657227" y="4529128"/>
                </a:cubicBezTo>
                <a:lnTo>
                  <a:pt x="5663540" y="4449753"/>
                </a:lnTo>
                <a:lnTo>
                  <a:pt x="5609566" y="4445538"/>
                </a:lnTo>
                <a:cubicBezTo>
                  <a:pt x="5594725" y="4444379"/>
                  <a:pt x="5575515" y="4443852"/>
                  <a:pt x="5556524" y="4443935"/>
                </a:cubicBezTo>
                <a:close/>
                <a:moveTo>
                  <a:pt x="7317919" y="4433440"/>
                </a:moveTo>
                <a:lnTo>
                  <a:pt x="7303905" y="4495571"/>
                </a:lnTo>
                <a:cubicBezTo>
                  <a:pt x="7296197" y="4529744"/>
                  <a:pt x="7283224" y="4727893"/>
                  <a:pt x="7275074" y="4935903"/>
                </a:cubicBezTo>
                <a:cubicBezTo>
                  <a:pt x="7266925" y="5143913"/>
                  <a:pt x="7259613" y="5312566"/>
                  <a:pt x="7258824" y="5310687"/>
                </a:cubicBezTo>
                <a:cubicBezTo>
                  <a:pt x="7258036" y="5308808"/>
                  <a:pt x="7421697" y="5304947"/>
                  <a:pt x="7622516" y="5302106"/>
                </a:cubicBezTo>
                <a:cubicBezTo>
                  <a:pt x="7949258" y="5297485"/>
                  <a:pt x="7987641" y="5294768"/>
                  <a:pt x="7987641" y="5276265"/>
                </a:cubicBezTo>
                <a:cubicBezTo>
                  <a:pt x="7987641" y="5264892"/>
                  <a:pt x="8002122" y="5084946"/>
                  <a:pt x="8019820" y="4876384"/>
                </a:cubicBezTo>
                <a:cubicBezTo>
                  <a:pt x="8037519" y="4667821"/>
                  <a:pt x="8050140" y="4495319"/>
                  <a:pt x="8047866" y="4493045"/>
                </a:cubicBezTo>
                <a:cubicBezTo>
                  <a:pt x="8037147" y="4482325"/>
                  <a:pt x="7572162" y="4437390"/>
                  <a:pt x="7452755" y="4435534"/>
                </a:cubicBezTo>
                <a:close/>
                <a:moveTo>
                  <a:pt x="6518292" y="4407740"/>
                </a:moveTo>
                <a:lnTo>
                  <a:pt x="6496264" y="4698621"/>
                </a:lnTo>
                <a:cubicBezTo>
                  <a:pt x="6465340" y="5107003"/>
                  <a:pt x="6453988" y="5355874"/>
                  <a:pt x="6465684" y="5369112"/>
                </a:cubicBezTo>
                <a:cubicBezTo>
                  <a:pt x="6471472" y="5375664"/>
                  <a:pt x="6573316" y="5369078"/>
                  <a:pt x="6707782" y="5353457"/>
                </a:cubicBezTo>
                <a:cubicBezTo>
                  <a:pt x="6835440" y="5338627"/>
                  <a:pt x="7000756" y="5325698"/>
                  <a:pt x="7075144" y="5324727"/>
                </a:cubicBezTo>
                <a:lnTo>
                  <a:pt x="7210400" y="5322961"/>
                </a:lnTo>
                <a:lnTo>
                  <a:pt x="7211300" y="5251482"/>
                </a:lnTo>
                <a:cubicBezTo>
                  <a:pt x="7211795" y="5212168"/>
                  <a:pt x="7224798" y="5012888"/>
                  <a:pt x="7240196" y="4808637"/>
                </a:cubicBezTo>
                <a:cubicBezTo>
                  <a:pt x="7255593" y="4604386"/>
                  <a:pt x="7264931" y="4434011"/>
                  <a:pt x="7260948" y="4430027"/>
                </a:cubicBezTo>
                <a:cubicBezTo>
                  <a:pt x="7256964" y="4426044"/>
                  <a:pt x="7088236" y="4419399"/>
                  <a:pt x="6886000" y="4415262"/>
                </a:cubicBezTo>
                <a:close/>
                <a:moveTo>
                  <a:pt x="6280814" y="4406882"/>
                </a:moveTo>
                <a:cubicBezTo>
                  <a:pt x="6168852" y="4405396"/>
                  <a:pt x="6026942" y="4409558"/>
                  <a:pt x="5911996" y="4420123"/>
                </a:cubicBezTo>
                <a:cubicBezTo>
                  <a:pt x="5807664" y="4429713"/>
                  <a:pt x="5720546" y="4439315"/>
                  <a:pt x="5718400" y="4441462"/>
                </a:cubicBezTo>
                <a:cubicBezTo>
                  <a:pt x="5709017" y="4450845"/>
                  <a:pt x="5677488" y="5084494"/>
                  <a:pt x="5677212" y="5269179"/>
                </a:cubicBezTo>
                <a:lnTo>
                  <a:pt x="5676912" y="5472655"/>
                </a:lnTo>
                <a:lnTo>
                  <a:pt x="5997252" y="5425195"/>
                </a:lnTo>
                <a:cubicBezTo>
                  <a:pt x="6173438" y="5399092"/>
                  <a:pt x="6338684" y="5380394"/>
                  <a:pt x="6364466" y="5383644"/>
                </a:cubicBezTo>
                <a:cubicBezTo>
                  <a:pt x="6390248" y="5386894"/>
                  <a:pt x="6414376" y="5384642"/>
                  <a:pt x="6418086" y="5378641"/>
                </a:cubicBezTo>
                <a:cubicBezTo>
                  <a:pt x="6421796" y="5372639"/>
                  <a:pt x="6433540" y="5159755"/>
                  <a:pt x="6444188" y="4905566"/>
                </a:cubicBezTo>
                <a:cubicBezTo>
                  <a:pt x="6454836" y="4651376"/>
                  <a:pt x="6466424" y="4436259"/>
                  <a:pt x="6469944" y="4427528"/>
                </a:cubicBezTo>
                <a:cubicBezTo>
                  <a:pt x="6474790" y="4415502"/>
                  <a:pt x="6392776" y="4408368"/>
                  <a:pt x="6280814" y="4406882"/>
                </a:cubicBezTo>
                <a:close/>
                <a:moveTo>
                  <a:pt x="1520166" y="4304735"/>
                </a:moveTo>
                <a:cubicBezTo>
                  <a:pt x="1511436" y="4301810"/>
                  <a:pt x="1434846" y="4327077"/>
                  <a:pt x="1349970" y="4360883"/>
                </a:cubicBezTo>
                <a:cubicBezTo>
                  <a:pt x="1212604" y="4415595"/>
                  <a:pt x="1181906" y="4423093"/>
                  <a:pt x="1070570" y="4429131"/>
                </a:cubicBezTo>
                <a:cubicBezTo>
                  <a:pt x="1001776" y="4432862"/>
                  <a:pt x="907806" y="4442376"/>
                  <a:pt x="861748" y="4450274"/>
                </a:cubicBezTo>
                <a:lnTo>
                  <a:pt x="778002" y="4464633"/>
                </a:lnTo>
                <a:lnTo>
                  <a:pt x="763356" y="4714368"/>
                </a:lnTo>
                <a:cubicBezTo>
                  <a:pt x="755300" y="4851722"/>
                  <a:pt x="751550" y="5048428"/>
                  <a:pt x="755024" y="5151492"/>
                </a:cubicBezTo>
                <a:lnTo>
                  <a:pt x="761340" y="5338881"/>
                </a:lnTo>
                <a:lnTo>
                  <a:pt x="885166" y="5325530"/>
                </a:lnTo>
                <a:cubicBezTo>
                  <a:pt x="953270" y="5318187"/>
                  <a:pt x="1077572" y="5306486"/>
                  <a:pt x="1161392" y="5299528"/>
                </a:cubicBezTo>
                <a:cubicBezTo>
                  <a:pt x="1245212" y="5292570"/>
                  <a:pt x="1348080" y="5281274"/>
                  <a:pt x="1389992" y="5274425"/>
                </a:cubicBezTo>
                <a:cubicBezTo>
                  <a:pt x="1431900" y="5267577"/>
                  <a:pt x="1481908" y="5261995"/>
                  <a:pt x="1501116" y="5262021"/>
                </a:cubicBezTo>
                <a:lnTo>
                  <a:pt x="1536040" y="5262069"/>
                </a:lnTo>
                <a:lnTo>
                  <a:pt x="1536040" y="4786061"/>
                </a:lnTo>
                <a:cubicBezTo>
                  <a:pt x="1536040" y="4416557"/>
                  <a:pt x="1532488" y="4308863"/>
                  <a:pt x="1520166" y="4304735"/>
                </a:cubicBezTo>
                <a:close/>
                <a:moveTo>
                  <a:pt x="10673308" y="4116755"/>
                </a:moveTo>
                <a:cubicBezTo>
                  <a:pt x="10656749" y="4114925"/>
                  <a:pt x="10644916" y="4114968"/>
                  <a:pt x="10641807" y="4117326"/>
                </a:cubicBezTo>
                <a:cubicBezTo>
                  <a:pt x="10630508" y="4125896"/>
                  <a:pt x="10605241" y="4530872"/>
                  <a:pt x="10602349" y="4749755"/>
                </a:cubicBezTo>
                <a:lnTo>
                  <a:pt x="10600818" y="4865607"/>
                </a:lnTo>
                <a:lnTo>
                  <a:pt x="10669004" y="4873026"/>
                </a:lnTo>
                <a:cubicBezTo>
                  <a:pt x="10752380" y="4882098"/>
                  <a:pt x="11110523" y="4957000"/>
                  <a:pt x="11282315" y="5001293"/>
                </a:cubicBezTo>
                <a:cubicBezTo>
                  <a:pt x="11351628" y="5019165"/>
                  <a:pt x="11411002" y="5031124"/>
                  <a:pt x="11414256" y="5027870"/>
                </a:cubicBezTo>
                <a:cubicBezTo>
                  <a:pt x="11421087" y="5021039"/>
                  <a:pt x="11446286" y="4284666"/>
                  <a:pt x="11439908" y="4278287"/>
                </a:cubicBezTo>
                <a:cubicBezTo>
                  <a:pt x="11429981" y="4268361"/>
                  <a:pt x="11093522" y="4192888"/>
                  <a:pt x="10959352" y="4170493"/>
                </a:cubicBezTo>
                <a:cubicBezTo>
                  <a:pt x="10878977" y="4157076"/>
                  <a:pt x="10777192" y="4137695"/>
                  <a:pt x="10733165" y="4127424"/>
                </a:cubicBezTo>
                <a:cubicBezTo>
                  <a:pt x="10711151" y="4122289"/>
                  <a:pt x="10689866" y="4118585"/>
                  <a:pt x="10673308" y="4116755"/>
                </a:cubicBezTo>
                <a:close/>
                <a:moveTo>
                  <a:pt x="2352016" y="4063001"/>
                </a:moveTo>
                <a:cubicBezTo>
                  <a:pt x="2339792" y="4059837"/>
                  <a:pt x="2261212" y="4076824"/>
                  <a:pt x="2177392" y="4100749"/>
                </a:cubicBezTo>
                <a:cubicBezTo>
                  <a:pt x="1906230" y="4178150"/>
                  <a:pt x="1887438" y="4184058"/>
                  <a:pt x="1729716" y="4241484"/>
                </a:cubicBezTo>
                <a:lnTo>
                  <a:pt x="1574140" y="4298127"/>
                </a:lnTo>
                <a:lnTo>
                  <a:pt x="1574140" y="4781196"/>
                </a:lnTo>
                <a:cubicBezTo>
                  <a:pt x="1574140" y="5166228"/>
                  <a:pt x="1577364" y="5261584"/>
                  <a:pt x="1590016" y="5251058"/>
                </a:cubicBezTo>
                <a:cubicBezTo>
                  <a:pt x="1598748" y="5243794"/>
                  <a:pt x="1663040" y="5228747"/>
                  <a:pt x="1732892" y="5217619"/>
                </a:cubicBezTo>
                <a:cubicBezTo>
                  <a:pt x="1802740" y="5206491"/>
                  <a:pt x="1931328" y="5183551"/>
                  <a:pt x="2018640" y="5166641"/>
                </a:cubicBezTo>
                <a:cubicBezTo>
                  <a:pt x="2105954" y="5149731"/>
                  <a:pt x="2221682" y="5129616"/>
                  <a:pt x="2275816" y="5121941"/>
                </a:cubicBezTo>
                <a:lnTo>
                  <a:pt x="2374240" y="5107987"/>
                </a:lnTo>
                <a:lnTo>
                  <a:pt x="2374240" y="4588370"/>
                </a:lnTo>
                <a:cubicBezTo>
                  <a:pt x="2374240" y="4104155"/>
                  <a:pt x="2372728" y="4068361"/>
                  <a:pt x="2352016" y="4063001"/>
                </a:cubicBezTo>
                <a:close/>
                <a:moveTo>
                  <a:pt x="9832738" y="3940068"/>
                </a:moveTo>
                <a:cubicBezTo>
                  <a:pt x="9824240" y="3940201"/>
                  <a:pt x="9811648" y="3950636"/>
                  <a:pt x="9804757" y="3963256"/>
                </a:cubicBezTo>
                <a:cubicBezTo>
                  <a:pt x="9794252" y="3982494"/>
                  <a:pt x="9766544" y="4444018"/>
                  <a:pt x="9764026" y="4641680"/>
                </a:cubicBezTo>
                <a:lnTo>
                  <a:pt x="9763280" y="4700257"/>
                </a:lnTo>
                <a:lnTo>
                  <a:pt x="9945435" y="4729298"/>
                </a:lnTo>
                <a:cubicBezTo>
                  <a:pt x="10045621" y="4745269"/>
                  <a:pt x="10219030" y="4776637"/>
                  <a:pt x="10330790" y="4799004"/>
                </a:cubicBezTo>
                <a:cubicBezTo>
                  <a:pt x="10472155" y="4827295"/>
                  <a:pt x="10536333" y="4835416"/>
                  <a:pt x="10541690" y="4825687"/>
                </a:cubicBezTo>
                <a:cubicBezTo>
                  <a:pt x="10547943" y="4814330"/>
                  <a:pt x="10567699" y="4484725"/>
                  <a:pt x="10582074" y="4151921"/>
                </a:cubicBezTo>
                <a:cubicBezTo>
                  <a:pt x="10585212" y="4079264"/>
                  <a:pt x="10619995" y="4094663"/>
                  <a:pt x="10311740" y="4032243"/>
                </a:cubicBezTo>
                <a:cubicBezTo>
                  <a:pt x="9985127" y="3966106"/>
                  <a:pt x="9848533" y="3939821"/>
                  <a:pt x="9832738" y="3940068"/>
                </a:cubicBezTo>
                <a:close/>
                <a:moveTo>
                  <a:pt x="3206360" y="3852844"/>
                </a:moveTo>
                <a:cubicBezTo>
                  <a:pt x="3181340" y="3852540"/>
                  <a:pt x="3131384" y="3861316"/>
                  <a:pt x="3053692" y="3879557"/>
                </a:cubicBezTo>
                <a:cubicBezTo>
                  <a:pt x="2969872" y="3899237"/>
                  <a:pt x="2794136" y="3945335"/>
                  <a:pt x="2663166" y="3981996"/>
                </a:cubicBezTo>
                <a:lnTo>
                  <a:pt x="2425040" y="4048653"/>
                </a:lnTo>
                <a:lnTo>
                  <a:pt x="2425040" y="4573053"/>
                </a:lnTo>
                <a:cubicBezTo>
                  <a:pt x="2425040" y="4861473"/>
                  <a:pt x="2423612" y="5094595"/>
                  <a:pt x="2421866" y="5091101"/>
                </a:cubicBezTo>
                <a:cubicBezTo>
                  <a:pt x="2420120" y="5087607"/>
                  <a:pt x="2461554" y="5076405"/>
                  <a:pt x="2513940" y="5066208"/>
                </a:cubicBezTo>
                <a:cubicBezTo>
                  <a:pt x="2566328" y="5056011"/>
                  <a:pt x="2663484" y="5035757"/>
                  <a:pt x="2729840" y="5021198"/>
                </a:cubicBezTo>
                <a:cubicBezTo>
                  <a:pt x="2910368" y="4981590"/>
                  <a:pt x="2953126" y="4973392"/>
                  <a:pt x="3090688" y="4952010"/>
                </a:cubicBezTo>
                <a:cubicBezTo>
                  <a:pt x="3159932" y="4941247"/>
                  <a:pt x="3214948" y="4928135"/>
                  <a:pt x="3212948" y="4922872"/>
                </a:cubicBezTo>
                <a:cubicBezTo>
                  <a:pt x="3210944" y="4917609"/>
                  <a:pt x="3216272" y="4678232"/>
                  <a:pt x="3224780" y="4390922"/>
                </a:cubicBezTo>
                <a:cubicBezTo>
                  <a:pt x="3237700" y="3954699"/>
                  <a:pt x="3237436" y="3866500"/>
                  <a:pt x="3223172" y="3856159"/>
                </a:cubicBezTo>
                <a:cubicBezTo>
                  <a:pt x="3220270" y="3854055"/>
                  <a:pt x="3214700" y="3852945"/>
                  <a:pt x="3206360" y="3852844"/>
                </a:cubicBezTo>
                <a:close/>
                <a:moveTo>
                  <a:pt x="9008090" y="3790408"/>
                </a:moveTo>
                <a:cubicBezTo>
                  <a:pt x="9000058" y="3791502"/>
                  <a:pt x="8987233" y="3818858"/>
                  <a:pt x="8979589" y="3851200"/>
                </a:cubicBezTo>
                <a:cubicBezTo>
                  <a:pt x="8968499" y="3898120"/>
                  <a:pt x="8945223" y="4170194"/>
                  <a:pt x="8923524" y="4506523"/>
                </a:cubicBezTo>
                <a:cubicBezTo>
                  <a:pt x="8920674" y="4550711"/>
                  <a:pt x="8880463" y="4539994"/>
                  <a:pt x="9327491" y="4614190"/>
                </a:cubicBezTo>
                <a:cubicBezTo>
                  <a:pt x="9495131" y="4642014"/>
                  <a:pt x="9653722" y="4671405"/>
                  <a:pt x="9679916" y="4679504"/>
                </a:cubicBezTo>
                <a:lnTo>
                  <a:pt x="9727541" y="4694228"/>
                </a:lnTo>
                <a:lnTo>
                  <a:pt x="9721222" y="4651366"/>
                </a:lnTo>
                <a:cubicBezTo>
                  <a:pt x="9714922" y="4608631"/>
                  <a:pt x="9725237" y="4432020"/>
                  <a:pt x="9753029" y="4106799"/>
                </a:cubicBezTo>
                <a:lnTo>
                  <a:pt x="9767685" y="3935295"/>
                </a:lnTo>
                <a:lnTo>
                  <a:pt x="9534888" y="3886566"/>
                </a:lnTo>
                <a:cubicBezTo>
                  <a:pt x="9273371" y="3831825"/>
                  <a:pt x="9030068" y="3787415"/>
                  <a:pt x="9008090" y="3790408"/>
                </a:cubicBezTo>
                <a:close/>
                <a:moveTo>
                  <a:pt x="3975022" y="3693937"/>
                </a:moveTo>
                <a:cubicBezTo>
                  <a:pt x="3956102" y="3695696"/>
                  <a:pt x="3931164" y="3700622"/>
                  <a:pt x="3898240" y="3707406"/>
                </a:cubicBezTo>
                <a:cubicBezTo>
                  <a:pt x="3852838" y="3716761"/>
                  <a:pt x="3698556" y="3750720"/>
                  <a:pt x="3555390" y="3782870"/>
                </a:cubicBezTo>
                <a:cubicBezTo>
                  <a:pt x="3412224" y="3815020"/>
                  <a:pt x="3288636" y="3842490"/>
                  <a:pt x="3280752" y="3843914"/>
                </a:cubicBezTo>
                <a:cubicBezTo>
                  <a:pt x="3270412" y="3845782"/>
                  <a:pt x="3265816" y="3996033"/>
                  <a:pt x="3264262" y="4383078"/>
                </a:cubicBezTo>
                <a:cubicBezTo>
                  <a:pt x="3263076" y="4678194"/>
                  <a:pt x="3263792" y="4916934"/>
                  <a:pt x="3265850" y="4913611"/>
                </a:cubicBezTo>
                <a:cubicBezTo>
                  <a:pt x="3273712" y="4900914"/>
                  <a:pt x="3858538" y="4715764"/>
                  <a:pt x="3952216" y="4696314"/>
                </a:cubicBezTo>
                <a:lnTo>
                  <a:pt x="4050640" y="4675879"/>
                </a:lnTo>
                <a:lnTo>
                  <a:pt x="4044216" y="4286591"/>
                </a:lnTo>
                <a:cubicBezTo>
                  <a:pt x="4040680" y="4072483"/>
                  <a:pt x="4036976" y="3853012"/>
                  <a:pt x="4035984" y="3798878"/>
                </a:cubicBezTo>
                <a:cubicBezTo>
                  <a:pt x="4034386" y="3711873"/>
                  <a:pt x="4031784" y="3688658"/>
                  <a:pt x="3975022" y="3693937"/>
                </a:cubicBezTo>
                <a:close/>
                <a:moveTo>
                  <a:pt x="8181315" y="3660937"/>
                </a:moveTo>
                <a:cubicBezTo>
                  <a:pt x="8172584" y="3660774"/>
                  <a:pt x="8165440" y="3663243"/>
                  <a:pt x="8165440" y="3666423"/>
                </a:cubicBezTo>
                <a:cubicBezTo>
                  <a:pt x="8165440" y="3669604"/>
                  <a:pt x="8151258" y="3808577"/>
                  <a:pt x="8133924" y="3975254"/>
                </a:cubicBezTo>
                <a:cubicBezTo>
                  <a:pt x="8116590" y="4141931"/>
                  <a:pt x="8101884" y="4316542"/>
                  <a:pt x="8101244" y="4363278"/>
                </a:cubicBezTo>
                <a:cubicBezTo>
                  <a:pt x="8100080" y="4448221"/>
                  <a:pt x="8100092" y="4448253"/>
                  <a:pt x="8135935" y="4448695"/>
                </a:cubicBezTo>
                <a:cubicBezTo>
                  <a:pt x="8208979" y="4449594"/>
                  <a:pt x="8520319" y="4489837"/>
                  <a:pt x="8696699" y="4521177"/>
                </a:cubicBezTo>
                <a:cubicBezTo>
                  <a:pt x="8796805" y="4538964"/>
                  <a:pt x="8880991" y="4551236"/>
                  <a:pt x="8883780" y="4548447"/>
                </a:cubicBezTo>
                <a:cubicBezTo>
                  <a:pt x="8892295" y="4539931"/>
                  <a:pt x="8952040" y="3798333"/>
                  <a:pt x="8945113" y="3787126"/>
                </a:cubicBezTo>
                <a:cubicBezTo>
                  <a:pt x="8941554" y="3781366"/>
                  <a:pt x="8923262" y="3773762"/>
                  <a:pt x="8904465" y="3770228"/>
                </a:cubicBezTo>
                <a:cubicBezTo>
                  <a:pt x="8739944" y="3739298"/>
                  <a:pt x="8227091" y="3661789"/>
                  <a:pt x="8181315" y="3660937"/>
                </a:cubicBezTo>
                <a:close/>
                <a:moveTo>
                  <a:pt x="7409493" y="3573062"/>
                </a:moveTo>
                <a:lnTo>
                  <a:pt x="7358395" y="3573341"/>
                </a:lnTo>
                <a:lnTo>
                  <a:pt x="7336382" y="3975478"/>
                </a:lnTo>
                <a:cubicBezTo>
                  <a:pt x="7324275" y="4196653"/>
                  <a:pt x="7312979" y="4376018"/>
                  <a:pt x="7311280" y="4374067"/>
                </a:cubicBezTo>
                <a:cubicBezTo>
                  <a:pt x="7302727" y="4364246"/>
                  <a:pt x="8021618" y="4428586"/>
                  <a:pt x="8034894" y="4438830"/>
                </a:cubicBezTo>
                <a:cubicBezTo>
                  <a:pt x="8046255" y="4447597"/>
                  <a:pt x="8050370" y="4441324"/>
                  <a:pt x="8050296" y="4415347"/>
                </a:cubicBezTo>
                <a:cubicBezTo>
                  <a:pt x="8050102" y="4346698"/>
                  <a:pt x="8090476" y="3858025"/>
                  <a:pt x="8104261" y="3762180"/>
                </a:cubicBezTo>
                <a:lnTo>
                  <a:pt x="8118216" y="3665156"/>
                </a:lnTo>
                <a:lnTo>
                  <a:pt x="8075153" y="3651488"/>
                </a:lnTo>
                <a:cubicBezTo>
                  <a:pt x="8051469" y="3643970"/>
                  <a:pt x="7986371" y="3632111"/>
                  <a:pt x="7930491" y="3625133"/>
                </a:cubicBezTo>
                <a:cubicBezTo>
                  <a:pt x="7721528" y="3599041"/>
                  <a:pt x="7458885" y="3572791"/>
                  <a:pt x="7409493" y="3573062"/>
                </a:cubicBezTo>
                <a:close/>
                <a:moveTo>
                  <a:pt x="4857092" y="3567103"/>
                </a:moveTo>
                <a:lnTo>
                  <a:pt x="4774540" y="3575117"/>
                </a:lnTo>
                <a:cubicBezTo>
                  <a:pt x="4729138" y="3579525"/>
                  <a:pt x="4626808" y="3595319"/>
                  <a:pt x="4547140" y="3610216"/>
                </a:cubicBezTo>
                <a:cubicBezTo>
                  <a:pt x="4332326" y="3650382"/>
                  <a:pt x="4117988" y="3687753"/>
                  <a:pt x="4102432" y="3687753"/>
                </a:cubicBezTo>
                <a:cubicBezTo>
                  <a:pt x="4085516" y="3687753"/>
                  <a:pt x="4075832" y="4178424"/>
                  <a:pt x="4087248" y="4457128"/>
                </a:cubicBezTo>
                <a:lnTo>
                  <a:pt x="4095092" y="4648653"/>
                </a:lnTo>
                <a:lnTo>
                  <a:pt x="4241140" y="4612987"/>
                </a:lnTo>
                <a:cubicBezTo>
                  <a:pt x="4321469" y="4593371"/>
                  <a:pt x="4493713" y="4559349"/>
                  <a:pt x="4623906" y="4537383"/>
                </a:cubicBezTo>
                <a:lnTo>
                  <a:pt x="4860623" y="4497445"/>
                </a:lnTo>
                <a:lnTo>
                  <a:pt x="4863052" y="4133874"/>
                </a:lnTo>
                <a:cubicBezTo>
                  <a:pt x="4864390" y="3933910"/>
                  <a:pt x="4863596" y="3724583"/>
                  <a:pt x="4861288" y="3668703"/>
                </a:cubicBezTo>
                <a:close/>
                <a:moveTo>
                  <a:pt x="6574398" y="3522653"/>
                </a:moveTo>
                <a:cubicBezTo>
                  <a:pt x="6568924" y="3522653"/>
                  <a:pt x="6559380" y="3526939"/>
                  <a:pt x="6553196" y="3532178"/>
                </a:cubicBezTo>
                <a:cubicBezTo>
                  <a:pt x="6541648" y="3541956"/>
                  <a:pt x="6529226" y="3825634"/>
                  <a:pt x="6525478" y="4165133"/>
                </a:cubicBezTo>
                <a:lnTo>
                  <a:pt x="6523364" y="4356763"/>
                </a:lnTo>
                <a:lnTo>
                  <a:pt x="6852276" y="4360205"/>
                </a:lnTo>
                <a:cubicBezTo>
                  <a:pt x="7033180" y="4362099"/>
                  <a:pt x="7198335" y="4364448"/>
                  <a:pt x="7219290" y="4365426"/>
                </a:cubicBezTo>
                <a:lnTo>
                  <a:pt x="7257390" y="4367203"/>
                </a:lnTo>
                <a:lnTo>
                  <a:pt x="7271980" y="4087803"/>
                </a:lnTo>
                <a:cubicBezTo>
                  <a:pt x="7280004" y="3934133"/>
                  <a:pt x="7293087" y="3756079"/>
                  <a:pt x="7301053" y="3692129"/>
                </a:cubicBezTo>
                <a:lnTo>
                  <a:pt x="7315538" y="3575854"/>
                </a:lnTo>
                <a:lnTo>
                  <a:pt x="7261063" y="3561732"/>
                </a:lnTo>
                <a:cubicBezTo>
                  <a:pt x="7221499" y="3551476"/>
                  <a:pt x="6715054" y="3522653"/>
                  <a:pt x="6574398" y="3522653"/>
                </a:cubicBezTo>
                <a:close/>
                <a:moveTo>
                  <a:pt x="5538564" y="3517425"/>
                </a:moveTo>
                <a:cubicBezTo>
                  <a:pt x="5464660" y="3518245"/>
                  <a:pt x="5354058" y="3522914"/>
                  <a:pt x="5257140" y="3529698"/>
                </a:cubicBezTo>
                <a:cubicBezTo>
                  <a:pt x="5127921" y="3538744"/>
                  <a:pt x="5001396" y="3552544"/>
                  <a:pt x="4975977" y="3560365"/>
                </a:cubicBezTo>
                <a:lnTo>
                  <a:pt x="4929764" y="3574586"/>
                </a:lnTo>
                <a:lnTo>
                  <a:pt x="4915641" y="3881995"/>
                </a:lnTo>
                <a:cubicBezTo>
                  <a:pt x="4897496" y="4276980"/>
                  <a:pt x="4899276" y="4487853"/>
                  <a:pt x="4920754" y="4487853"/>
                </a:cubicBezTo>
                <a:cubicBezTo>
                  <a:pt x="4929476" y="4487853"/>
                  <a:pt x="5007304" y="4473891"/>
                  <a:pt x="5093704" y="4456826"/>
                </a:cubicBezTo>
                <a:cubicBezTo>
                  <a:pt x="5257508" y="4424473"/>
                  <a:pt x="5634024" y="4381706"/>
                  <a:pt x="5658752" y="4392645"/>
                </a:cubicBezTo>
                <a:cubicBezTo>
                  <a:pt x="5669078" y="4397212"/>
                  <a:pt x="5673542" y="4305174"/>
                  <a:pt x="5674924" y="4059228"/>
                </a:cubicBezTo>
                <a:cubicBezTo>
                  <a:pt x="5675974" y="3872379"/>
                  <a:pt x="5683092" y="3675212"/>
                  <a:pt x="5690740" y="3621078"/>
                </a:cubicBezTo>
                <a:lnTo>
                  <a:pt x="5704644" y="3522653"/>
                </a:lnTo>
                <a:lnTo>
                  <a:pt x="5598368" y="3517952"/>
                </a:lnTo>
                <a:cubicBezTo>
                  <a:pt x="5583756" y="3517306"/>
                  <a:pt x="5563198" y="3517151"/>
                  <a:pt x="5538564" y="3517425"/>
                </a:cubicBezTo>
                <a:close/>
                <a:moveTo>
                  <a:pt x="5876784" y="3501016"/>
                </a:moveTo>
                <a:cubicBezTo>
                  <a:pt x="5781954" y="3500463"/>
                  <a:pt x="5754302" y="3504226"/>
                  <a:pt x="5749512" y="3513068"/>
                </a:cubicBezTo>
                <a:cubicBezTo>
                  <a:pt x="5738212" y="3533927"/>
                  <a:pt x="5699434" y="4344895"/>
                  <a:pt x="5708148" y="4378105"/>
                </a:cubicBezTo>
                <a:cubicBezTo>
                  <a:pt x="5713056" y="4396811"/>
                  <a:pt x="5718952" y="4398954"/>
                  <a:pt x="5736566" y="4388437"/>
                </a:cubicBezTo>
                <a:cubicBezTo>
                  <a:pt x="5749506" y="4380711"/>
                  <a:pt x="5908164" y="4371251"/>
                  <a:pt x="6116324" y="4365792"/>
                </a:cubicBezTo>
                <a:lnTo>
                  <a:pt x="6473856" y="4356417"/>
                </a:lnTo>
                <a:lnTo>
                  <a:pt x="6474788" y="4272910"/>
                </a:lnTo>
                <a:cubicBezTo>
                  <a:pt x="6475298" y="4226981"/>
                  <a:pt x="6485376" y="4042235"/>
                  <a:pt x="6497180" y="3862363"/>
                </a:cubicBezTo>
                <a:cubicBezTo>
                  <a:pt x="6508986" y="3682491"/>
                  <a:pt x="6514540" y="3531219"/>
                  <a:pt x="6509524" y="3526201"/>
                </a:cubicBezTo>
                <a:cubicBezTo>
                  <a:pt x="6504504" y="3521184"/>
                  <a:pt x="6333538" y="3512322"/>
                  <a:pt x="6129596" y="3506507"/>
                </a:cubicBezTo>
                <a:cubicBezTo>
                  <a:pt x="6014760" y="3503233"/>
                  <a:pt x="5933680" y="3501348"/>
                  <a:pt x="5876784" y="3501016"/>
                </a:cubicBezTo>
                <a:close/>
                <a:moveTo>
                  <a:pt x="1492288" y="3433753"/>
                </a:moveTo>
                <a:cubicBezTo>
                  <a:pt x="1476770" y="3433753"/>
                  <a:pt x="1461228" y="3436601"/>
                  <a:pt x="1457748" y="3440081"/>
                </a:cubicBezTo>
                <a:cubicBezTo>
                  <a:pt x="1454268" y="3443561"/>
                  <a:pt x="1377590" y="3457439"/>
                  <a:pt x="1287356" y="3470920"/>
                </a:cubicBezTo>
                <a:cubicBezTo>
                  <a:pt x="1107084" y="3497853"/>
                  <a:pt x="943570" y="3526453"/>
                  <a:pt x="840716" y="3549039"/>
                </a:cubicBezTo>
                <a:lnTo>
                  <a:pt x="774040" y="3563680"/>
                </a:lnTo>
                <a:lnTo>
                  <a:pt x="774040" y="4411653"/>
                </a:lnTo>
                <a:lnTo>
                  <a:pt x="821666" y="4404627"/>
                </a:lnTo>
                <a:cubicBezTo>
                  <a:pt x="847860" y="4400763"/>
                  <a:pt x="940728" y="4389883"/>
                  <a:pt x="1028040" y="4380449"/>
                </a:cubicBezTo>
                <a:cubicBezTo>
                  <a:pt x="1152218" y="4367031"/>
                  <a:pt x="1222748" y="4351038"/>
                  <a:pt x="1351892" y="4307010"/>
                </a:cubicBezTo>
                <a:lnTo>
                  <a:pt x="1516992" y="4250724"/>
                </a:lnTo>
                <a:lnTo>
                  <a:pt x="1521152" y="4131164"/>
                </a:lnTo>
                <a:cubicBezTo>
                  <a:pt x="1523442" y="4065405"/>
                  <a:pt x="1524232" y="3881587"/>
                  <a:pt x="1522908" y="3722678"/>
                </a:cubicBezTo>
                <a:lnTo>
                  <a:pt x="1520500" y="3433753"/>
                </a:lnTo>
                <a:close/>
                <a:moveTo>
                  <a:pt x="10710099" y="3414495"/>
                </a:moveTo>
                <a:cubicBezTo>
                  <a:pt x="10703613" y="3413971"/>
                  <a:pt x="10699060" y="3414082"/>
                  <a:pt x="10697031" y="3414925"/>
                </a:cubicBezTo>
                <a:cubicBezTo>
                  <a:pt x="10688914" y="3418296"/>
                  <a:pt x="10676250" y="3439627"/>
                  <a:pt x="10668890" y="3462328"/>
                </a:cubicBezTo>
                <a:cubicBezTo>
                  <a:pt x="10658268" y="3495090"/>
                  <a:pt x="10647385" y="3685089"/>
                  <a:pt x="10635992" y="4036704"/>
                </a:cubicBezTo>
                <a:cubicBezTo>
                  <a:pt x="10635591" y="4049079"/>
                  <a:pt x="10714664" y="4067918"/>
                  <a:pt x="11086440" y="4144021"/>
                </a:cubicBezTo>
                <a:cubicBezTo>
                  <a:pt x="11194708" y="4166183"/>
                  <a:pt x="11318632" y="4194729"/>
                  <a:pt x="11361829" y="4207456"/>
                </a:cubicBezTo>
                <a:lnTo>
                  <a:pt x="11440367" y="4230595"/>
                </a:lnTo>
                <a:lnTo>
                  <a:pt x="11440718" y="4146499"/>
                </a:lnTo>
                <a:cubicBezTo>
                  <a:pt x="11440912" y="4100246"/>
                  <a:pt x="11446739" y="3946674"/>
                  <a:pt x="11453668" y="3805228"/>
                </a:cubicBezTo>
                <a:cubicBezTo>
                  <a:pt x="11460596" y="3663782"/>
                  <a:pt x="11461822" y="3548053"/>
                  <a:pt x="11456390" y="3548053"/>
                </a:cubicBezTo>
                <a:cubicBezTo>
                  <a:pt x="11450960" y="3548053"/>
                  <a:pt x="11392645" y="3536903"/>
                  <a:pt x="11326803" y="3523275"/>
                </a:cubicBezTo>
                <a:cubicBezTo>
                  <a:pt x="11260961" y="3509648"/>
                  <a:pt x="11137492" y="3489433"/>
                  <a:pt x="11052427" y="3478353"/>
                </a:cubicBezTo>
                <a:cubicBezTo>
                  <a:pt x="10967363" y="3467273"/>
                  <a:pt x="10855921" y="3447090"/>
                  <a:pt x="10804777" y="3433501"/>
                </a:cubicBezTo>
                <a:cubicBezTo>
                  <a:pt x="10766420" y="3423309"/>
                  <a:pt x="10729558" y="3416059"/>
                  <a:pt x="10710099" y="3414495"/>
                </a:cubicBezTo>
                <a:close/>
                <a:moveTo>
                  <a:pt x="9854219" y="3217856"/>
                </a:moveTo>
                <a:cubicBezTo>
                  <a:pt x="9848913" y="3217856"/>
                  <a:pt x="9837786" y="3316439"/>
                  <a:pt x="9829494" y="3436928"/>
                </a:cubicBezTo>
                <a:cubicBezTo>
                  <a:pt x="9821200" y="3557419"/>
                  <a:pt x="9813443" y="3707428"/>
                  <a:pt x="9812254" y="3770281"/>
                </a:cubicBezTo>
                <a:lnTo>
                  <a:pt x="9810091" y="3884558"/>
                </a:lnTo>
                <a:lnTo>
                  <a:pt x="10584791" y="4039991"/>
                </a:lnTo>
                <a:lnTo>
                  <a:pt x="10592942" y="3930547"/>
                </a:lnTo>
                <a:cubicBezTo>
                  <a:pt x="10635520" y="3358836"/>
                  <a:pt x="10634310" y="3395654"/>
                  <a:pt x="10610527" y="3395654"/>
                </a:cubicBezTo>
                <a:cubicBezTo>
                  <a:pt x="10598371" y="3395654"/>
                  <a:pt x="10544745" y="3383467"/>
                  <a:pt x="10491358" y="3368570"/>
                </a:cubicBezTo>
                <a:cubicBezTo>
                  <a:pt x="10392858" y="3341085"/>
                  <a:pt x="9871910" y="3217856"/>
                  <a:pt x="9854219" y="3217856"/>
                </a:cubicBezTo>
                <a:close/>
                <a:moveTo>
                  <a:pt x="2345666" y="3200405"/>
                </a:moveTo>
                <a:cubicBezTo>
                  <a:pt x="2329950" y="3197792"/>
                  <a:pt x="2242796" y="3217871"/>
                  <a:pt x="2151992" y="3245025"/>
                </a:cubicBezTo>
                <a:cubicBezTo>
                  <a:pt x="2061186" y="3272179"/>
                  <a:pt x="1892592" y="3318830"/>
                  <a:pt x="1777340" y="3348694"/>
                </a:cubicBezTo>
                <a:lnTo>
                  <a:pt x="1567792" y="3402992"/>
                </a:lnTo>
                <a:lnTo>
                  <a:pt x="1570792" y="3824772"/>
                </a:lnTo>
                <a:cubicBezTo>
                  <a:pt x="1572444" y="4056751"/>
                  <a:pt x="1576284" y="4246553"/>
                  <a:pt x="1579328" y="4246553"/>
                </a:cubicBezTo>
                <a:cubicBezTo>
                  <a:pt x="1582370" y="4246553"/>
                  <a:pt x="1663888" y="4218517"/>
                  <a:pt x="1760476" y="4184251"/>
                </a:cubicBezTo>
                <a:cubicBezTo>
                  <a:pt x="1970048" y="4109901"/>
                  <a:pt x="2230264" y="4034755"/>
                  <a:pt x="2313916" y="4024424"/>
                </a:cubicBezTo>
                <a:lnTo>
                  <a:pt x="2374240" y="4016974"/>
                </a:lnTo>
                <a:lnTo>
                  <a:pt x="2374240" y="3205156"/>
                </a:lnTo>
                <a:close/>
                <a:moveTo>
                  <a:pt x="9046577" y="2983105"/>
                </a:moveTo>
                <a:cubicBezTo>
                  <a:pt x="9045744" y="2986489"/>
                  <a:pt x="9038663" y="3007831"/>
                  <a:pt x="9030841" y="3030532"/>
                </a:cubicBezTo>
                <a:cubicBezTo>
                  <a:pt x="9023019" y="3053232"/>
                  <a:pt x="9016393" y="3114670"/>
                  <a:pt x="9016118" y="3167056"/>
                </a:cubicBezTo>
                <a:cubicBezTo>
                  <a:pt x="9015463" y="3291522"/>
                  <a:pt x="8993583" y="3745563"/>
                  <a:pt x="8988514" y="3739905"/>
                </a:cubicBezTo>
                <a:cubicBezTo>
                  <a:pt x="8980882" y="3731387"/>
                  <a:pt x="9380915" y="3804980"/>
                  <a:pt x="9568682" y="3846637"/>
                </a:cubicBezTo>
                <a:cubicBezTo>
                  <a:pt x="9696829" y="3875066"/>
                  <a:pt x="9761797" y="3884471"/>
                  <a:pt x="9767402" y="3875402"/>
                </a:cubicBezTo>
                <a:cubicBezTo>
                  <a:pt x="9771982" y="3867992"/>
                  <a:pt x="9776484" y="3752730"/>
                  <a:pt x="9777405" y="3619266"/>
                </a:cubicBezTo>
                <a:cubicBezTo>
                  <a:pt x="9778327" y="3485801"/>
                  <a:pt x="9780343" y="3334242"/>
                  <a:pt x="9781886" y="3282467"/>
                </a:cubicBezTo>
                <a:lnTo>
                  <a:pt x="9784690" y="3188329"/>
                </a:lnTo>
                <a:lnTo>
                  <a:pt x="9416390" y="3082642"/>
                </a:lnTo>
                <a:cubicBezTo>
                  <a:pt x="9213825" y="3024515"/>
                  <a:pt x="9047409" y="2979723"/>
                  <a:pt x="9046577" y="2983105"/>
                </a:cubicBezTo>
                <a:close/>
                <a:moveTo>
                  <a:pt x="3200878" y="2933148"/>
                </a:moveTo>
                <a:cubicBezTo>
                  <a:pt x="3189776" y="2930226"/>
                  <a:pt x="3017814" y="2979107"/>
                  <a:pt x="2818740" y="3041769"/>
                </a:cubicBezTo>
                <a:cubicBezTo>
                  <a:pt x="2619668" y="3104433"/>
                  <a:pt x="2446790" y="3163849"/>
                  <a:pt x="2434566" y="3173807"/>
                </a:cubicBezTo>
                <a:cubicBezTo>
                  <a:pt x="2415644" y="3189220"/>
                  <a:pt x="2411404" y="3221694"/>
                  <a:pt x="2406032" y="3392208"/>
                </a:cubicBezTo>
                <a:cubicBezTo>
                  <a:pt x="2402564" y="3502369"/>
                  <a:pt x="2406280" y="3684493"/>
                  <a:pt x="2414292" y="3796925"/>
                </a:cubicBezTo>
                <a:lnTo>
                  <a:pt x="2428856" y="4001347"/>
                </a:lnTo>
                <a:lnTo>
                  <a:pt x="2506324" y="3973007"/>
                </a:lnTo>
                <a:cubicBezTo>
                  <a:pt x="2568616" y="3950219"/>
                  <a:pt x="3162338" y="3804236"/>
                  <a:pt x="3221528" y="3797155"/>
                </a:cubicBezTo>
                <a:cubicBezTo>
                  <a:pt x="3233480" y="3795725"/>
                  <a:pt x="3235172" y="3698560"/>
                  <a:pt x="3229016" y="3366882"/>
                </a:cubicBezTo>
                <a:cubicBezTo>
                  <a:pt x="3222028" y="2990316"/>
                  <a:pt x="3218620" y="2937815"/>
                  <a:pt x="3200878" y="2933148"/>
                </a:cubicBezTo>
                <a:close/>
                <a:moveTo>
                  <a:pt x="8248125" y="2752601"/>
                </a:moveTo>
                <a:cubicBezTo>
                  <a:pt x="8236454" y="2748123"/>
                  <a:pt x="8226492" y="2761828"/>
                  <a:pt x="8217608" y="2794580"/>
                </a:cubicBezTo>
                <a:cubicBezTo>
                  <a:pt x="8205570" y="2838959"/>
                  <a:pt x="8165570" y="3401881"/>
                  <a:pt x="8163524" y="3555719"/>
                </a:cubicBezTo>
                <a:lnTo>
                  <a:pt x="8162662" y="3620535"/>
                </a:lnTo>
                <a:lnTo>
                  <a:pt x="8306926" y="3635736"/>
                </a:lnTo>
                <a:cubicBezTo>
                  <a:pt x="8386272" y="3644096"/>
                  <a:pt x="8561593" y="3671215"/>
                  <a:pt x="8696528" y="3696000"/>
                </a:cubicBezTo>
                <a:cubicBezTo>
                  <a:pt x="8831463" y="3720785"/>
                  <a:pt x="8940983" y="3736212"/>
                  <a:pt x="8939906" y="3730283"/>
                </a:cubicBezTo>
                <a:cubicBezTo>
                  <a:pt x="8938829" y="3724354"/>
                  <a:pt x="8949871" y="3600847"/>
                  <a:pt x="8964444" y="3455823"/>
                </a:cubicBezTo>
                <a:cubicBezTo>
                  <a:pt x="8979018" y="3310801"/>
                  <a:pt x="8990941" y="3141728"/>
                  <a:pt x="8990941" y="3080106"/>
                </a:cubicBezTo>
                <a:lnTo>
                  <a:pt x="8990941" y="2968065"/>
                </a:lnTo>
                <a:lnTo>
                  <a:pt x="8860766" y="2926037"/>
                </a:lnTo>
                <a:cubicBezTo>
                  <a:pt x="8655885" y="2859890"/>
                  <a:pt x="8366965" y="2775998"/>
                  <a:pt x="8313871" y="2767238"/>
                </a:cubicBezTo>
                <a:cubicBezTo>
                  <a:pt x="8287241" y="2762846"/>
                  <a:pt x="8257655" y="2756258"/>
                  <a:pt x="8248125" y="2752601"/>
                </a:cubicBezTo>
                <a:close/>
                <a:moveTo>
                  <a:pt x="4015716" y="2691707"/>
                </a:moveTo>
                <a:cubicBezTo>
                  <a:pt x="4003492" y="2688709"/>
                  <a:pt x="3879192" y="2719731"/>
                  <a:pt x="3739492" y="2760640"/>
                </a:cubicBezTo>
                <a:cubicBezTo>
                  <a:pt x="3599792" y="2801552"/>
                  <a:pt x="3434056" y="2851459"/>
                  <a:pt x="3371192" y="2871546"/>
                </a:cubicBezTo>
                <a:lnTo>
                  <a:pt x="3256892" y="2908068"/>
                </a:lnTo>
                <a:lnTo>
                  <a:pt x="3266064" y="3350474"/>
                </a:lnTo>
                <a:cubicBezTo>
                  <a:pt x="3271108" y="3593797"/>
                  <a:pt x="3276888" y="3794533"/>
                  <a:pt x="3278906" y="3796552"/>
                </a:cubicBezTo>
                <a:cubicBezTo>
                  <a:pt x="3280924" y="3798571"/>
                  <a:pt x="3319660" y="3788823"/>
                  <a:pt x="3364984" y="3774891"/>
                </a:cubicBezTo>
                <a:cubicBezTo>
                  <a:pt x="3486430" y="3737558"/>
                  <a:pt x="3962474" y="3648973"/>
                  <a:pt x="4003016" y="3656161"/>
                </a:cubicBezTo>
                <a:lnTo>
                  <a:pt x="4037940" y="3662353"/>
                </a:lnTo>
                <a:lnTo>
                  <a:pt x="4037940" y="3179757"/>
                </a:lnTo>
                <a:cubicBezTo>
                  <a:pt x="4037940" y="2730681"/>
                  <a:pt x="4036396" y="2696778"/>
                  <a:pt x="4015716" y="2691707"/>
                </a:cubicBezTo>
                <a:close/>
                <a:moveTo>
                  <a:pt x="10705441" y="2535731"/>
                </a:moveTo>
                <a:lnTo>
                  <a:pt x="10699070" y="2606919"/>
                </a:lnTo>
                <a:cubicBezTo>
                  <a:pt x="10689075" y="2718608"/>
                  <a:pt x="10677548" y="3359296"/>
                  <a:pt x="10685393" y="3367141"/>
                </a:cubicBezTo>
                <a:cubicBezTo>
                  <a:pt x="10689263" y="3371011"/>
                  <a:pt x="10728219" y="3378902"/>
                  <a:pt x="10771960" y="3384677"/>
                </a:cubicBezTo>
                <a:cubicBezTo>
                  <a:pt x="10851030" y="3395116"/>
                  <a:pt x="11094535" y="3436445"/>
                  <a:pt x="11330642" y="3479503"/>
                </a:cubicBezTo>
                <a:cubicBezTo>
                  <a:pt x="11399372" y="3492036"/>
                  <a:pt x="11453802" y="3496746"/>
                  <a:pt x="11453310" y="3490118"/>
                </a:cubicBezTo>
                <a:cubicBezTo>
                  <a:pt x="11452824" y="3483565"/>
                  <a:pt x="11454204" y="3303897"/>
                  <a:pt x="11456377" y="3090857"/>
                </a:cubicBezTo>
                <a:lnTo>
                  <a:pt x="11460329" y="2703507"/>
                </a:lnTo>
                <a:lnTo>
                  <a:pt x="11397210" y="2692689"/>
                </a:lnTo>
                <a:cubicBezTo>
                  <a:pt x="11362495" y="2686739"/>
                  <a:pt x="11192645" y="2648989"/>
                  <a:pt x="11019766" y="2608802"/>
                </a:cubicBezTo>
                <a:close/>
                <a:moveTo>
                  <a:pt x="7401955" y="2532060"/>
                </a:moveTo>
                <a:cubicBezTo>
                  <a:pt x="7398538" y="2532060"/>
                  <a:pt x="7385913" y="2727796"/>
                  <a:pt x="7373898" y="2967033"/>
                </a:cubicBezTo>
                <a:cubicBezTo>
                  <a:pt x="7361884" y="3206268"/>
                  <a:pt x="7355044" y="3431059"/>
                  <a:pt x="7358697" y="3466573"/>
                </a:cubicBezTo>
                <a:lnTo>
                  <a:pt x="7365340" y="3531143"/>
                </a:lnTo>
                <a:lnTo>
                  <a:pt x="7565365" y="3547151"/>
                </a:lnTo>
                <a:cubicBezTo>
                  <a:pt x="7819445" y="3567486"/>
                  <a:pt x="7934701" y="3580130"/>
                  <a:pt x="8039341" y="3599151"/>
                </a:cubicBezTo>
                <a:lnTo>
                  <a:pt x="8122793" y="3614319"/>
                </a:lnTo>
                <a:lnTo>
                  <a:pt x="8137791" y="3311314"/>
                </a:lnTo>
                <a:cubicBezTo>
                  <a:pt x="8146040" y="3144661"/>
                  <a:pt x="8159308" y="2947601"/>
                  <a:pt x="8167276" y="2873404"/>
                </a:cubicBezTo>
                <a:lnTo>
                  <a:pt x="8181761" y="2738501"/>
                </a:lnTo>
                <a:lnTo>
                  <a:pt x="8113276" y="2711908"/>
                </a:lnTo>
                <a:cubicBezTo>
                  <a:pt x="8060208" y="2691301"/>
                  <a:pt x="7430386" y="2532060"/>
                  <a:pt x="7401955" y="2532060"/>
                </a:cubicBezTo>
                <a:close/>
                <a:moveTo>
                  <a:pt x="1491592" y="2511535"/>
                </a:moveTo>
                <a:lnTo>
                  <a:pt x="1288392" y="2572812"/>
                </a:lnTo>
                <a:cubicBezTo>
                  <a:pt x="1176632" y="2606514"/>
                  <a:pt x="1042328" y="2644945"/>
                  <a:pt x="989940" y="2658217"/>
                </a:cubicBezTo>
                <a:cubicBezTo>
                  <a:pt x="937554" y="2671488"/>
                  <a:pt x="864606" y="2691816"/>
                  <a:pt x="827836" y="2703389"/>
                </a:cubicBezTo>
                <a:lnTo>
                  <a:pt x="760982" y="2724432"/>
                </a:lnTo>
                <a:lnTo>
                  <a:pt x="754992" y="3503603"/>
                </a:lnTo>
                <a:lnTo>
                  <a:pt x="818492" y="3499634"/>
                </a:lnTo>
                <a:cubicBezTo>
                  <a:pt x="877588" y="3495940"/>
                  <a:pt x="1254848" y="3429330"/>
                  <a:pt x="1428092" y="3392005"/>
                </a:cubicBezTo>
                <a:lnTo>
                  <a:pt x="1504292" y="3375587"/>
                </a:lnTo>
                <a:lnTo>
                  <a:pt x="1507400" y="3147498"/>
                </a:lnTo>
                <a:cubicBezTo>
                  <a:pt x="1509110" y="3022049"/>
                  <a:pt x="1506252" y="2827635"/>
                  <a:pt x="1501050" y="2715470"/>
                </a:cubicBezTo>
                <a:close/>
                <a:moveTo>
                  <a:pt x="4837870" y="2499468"/>
                </a:moveTo>
                <a:cubicBezTo>
                  <a:pt x="4828028" y="2498661"/>
                  <a:pt x="4815662" y="2499898"/>
                  <a:pt x="4799940" y="2502330"/>
                </a:cubicBezTo>
                <a:cubicBezTo>
                  <a:pt x="4729476" y="2513233"/>
                  <a:pt x="4389786" y="2588597"/>
                  <a:pt x="4234792" y="2627715"/>
                </a:cubicBezTo>
                <a:lnTo>
                  <a:pt x="4069692" y="2669384"/>
                </a:lnTo>
                <a:lnTo>
                  <a:pt x="4074176" y="3149995"/>
                </a:lnTo>
                <a:cubicBezTo>
                  <a:pt x="4076644" y="3414328"/>
                  <a:pt x="4079500" y="3631379"/>
                  <a:pt x="4080526" y="3632326"/>
                </a:cubicBezTo>
                <a:cubicBezTo>
                  <a:pt x="4081552" y="3633274"/>
                  <a:pt x="4159544" y="3621065"/>
                  <a:pt x="4253840" y="3605196"/>
                </a:cubicBezTo>
                <a:cubicBezTo>
                  <a:pt x="4504913" y="3562942"/>
                  <a:pt x="4706823" y="3536610"/>
                  <a:pt x="4795046" y="3534613"/>
                </a:cubicBezTo>
                <a:lnTo>
                  <a:pt x="4872700" y="3532856"/>
                </a:lnTo>
                <a:lnTo>
                  <a:pt x="4874332" y="3442030"/>
                </a:lnTo>
                <a:cubicBezTo>
                  <a:pt x="4875228" y="3392076"/>
                  <a:pt x="4878860" y="3196310"/>
                  <a:pt x="4882400" y="3006995"/>
                </a:cubicBezTo>
                <a:cubicBezTo>
                  <a:pt x="4885944" y="2817679"/>
                  <a:pt x="4885170" y="2627655"/>
                  <a:pt x="4880682" y="2584722"/>
                </a:cubicBezTo>
                <a:cubicBezTo>
                  <a:pt x="4874198" y="2522684"/>
                  <a:pt x="4867394" y="2501884"/>
                  <a:pt x="4837870" y="2499468"/>
                </a:cubicBezTo>
                <a:close/>
                <a:moveTo>
                  <a:pt x="6610506" y="2379656"/>
                </a:moveTo>
                <a:cubicBezTo>
                  <a:pt x="6598736" y="2379656"/>
                  <a:pt x="6590984" y="2459709"/>
                  <a:pt x="6580064" y="2693982"/>
                </a:cubicBezTo>
                <a:cubicBezTo>
                  <a:pt x="6572008" y="2866862"/>
                  <a:pt x="6564508" y="3114538"/>
                  <a:pt x="6563400" y="3244376"/>
                </a:cubicBezTo>
                <a:lnTo>
                  <a:pt x="6561382" y="3480442"/>
                </a:lnTo>
                <a:lnTo>
                  <a:pt x="6706188" y="3482244"/>
                </a:lnTo>
                <a:cubicBezTo>
                  <a:pt x="6785828" y="3483235"/>
                  <a:pt x="6953006" y="3493111"/>
                  <a:pt x="7077692" y="3504189"/>
                </a:cubicBezTo>
                <a:cubicBezTo>
                  <a:pt x="7202379" y="3515268"/>
                  <a:pt x="7306486" y="3522241"/>
                  <a:pt x="7309044" y="3519684"/>
                </a:cubicBezTo>
                <a:cubicBezTo>
                  <a:pt x="7318636" y="3510091"/>
                  <a:pt x="7351929" y="2527120"/>
                  <a:pt x="7342959" y="2518317"/>
                </a:cubicBezTo>
                <a:cubicBezTo>
                  <a:pt x="7321366" y="2497116"/>
                  <a:pt x="6700900" y="2379656"/>
                  <a:pt x="6610506" y="2379656"/>
                </a:cubicBezTo>
                <a:close/>
                <a:moveTo>
                  <a:pt x="5622489" y="2310145"/>
                </a:moveTo>
                <a:cubicBezTo>
                  <a:pt x="5606582" y="2310313"/>
                  <a:pt x="5591470" y="2311153"/>
                  <a:pt x="5580992" y="2312629"/>
                </a:cubicBezTo>
                <a:cubicBezTo>
                  <a:pt x="5541460" y="2318199"/>
                  <a:pt x="5391220" y="2357219"/>
                  <a:pt x="5097948" y="2438086"/>
                </a:cubicBezTo>
                <a:lnTo>
                  <a:pt x="4926940" y="2485242"/>
                </a:lnTo>
                <a:lnTo>
                  <a:pt x="4926940" y="3003950"/>
                </a:lnTo>
                <a:cubicBezTo>
                  <a:pt x="4926940" y="3413898"/>
                  <a:pt x="4930268" y="3521295"/>
                  <a:pt x="4942816" y="3516177"/>
                </a:cubicBezTo>
                <a:cubicBezTo>
                  <a:pt x="4969460" y="3505309"/>
                  <a:pt x="5316160" y="3483086"/>
                  <a:pt x="5507482" y="3479982"/>
                </a:cubicBezTo>
                <a:cubicBezTo>
                  <a:pt x="5606753" y="3478372"/>
                  <a:pt x="5691318" y="3473710"/>
                  <a:pt x="5695405" y="3469622"/>
                </a:cubicBezTo>
                <a:cubicBezTo>
                  <a:pt x="5699492" y="3465534"/>
                  <a:pt x="5706345" y="3204335"/>
                  <a:pt x="5710629" y="2889176"/>
                </a:cubicBezTo>
                <a:lnTo>
                  <a:pt x="5718420" y="2316156"/>
                </a:lnTo>
                <a:lnTo>
                  <a:pt x="5668756" y="2311711"/>
                </a:lnTo>
                <a:cubicBezTo>
                  <a:pt x="5655098" y="2310488"/>
                  <a:pt x="5638396" y="2309980"/>
                  <a:pt x="5622489" y="2310145"/>
                </a:cubicBezTo>
                <a:close/>
                <a:moveTo>
                  <a:pt x="9869904" y="2306459"/>
                </a:moveTo>
                <a:lnTo>
                  <a:pt x="9856149" y="2543086"/>
                </a:lnTo>
                <a:cubicBezTo>
                  <a:pt x="9848586" y="2673226"/>
                  <a:pt x="9842885" y="2866356"/>
                  <a:pt x="9843483" y="2972259"/>
                </a:cubicBezTo>
                <a:cubicBezTo>
                  <a:pt x="9844437" y="3141243"/>
                  <a:pt x="9847123" y="3165005"/>
                  <a:pt x="9865430" y="3166419"/>
                </a:cubicBezTo>
                <a:cubicBezTo>
                  <a:pt x="9890264" y="3168334"/>
                  <a:pt x="10376975" y="3291278"/>
                  <a:pt x="10519773" y="3331706"/>
                </a:cubicBezTo>
                <a:cubicBezTo>
                  <a:pt x="10595573" y="3353166"/>
                  <a:pt x="10622153" y="3356324"/>
                  <a:pt x="10629325" y="3344719"/>
                </a:cubicBezTo>
                <a:cubicBezTo>
                  <a:pt x="10634533" y="3336293"/>
                  <a:pt x="10639607" y="3182859"/>
                  <a:pt x="10640600" y="3003754"/>
                </a:cubicBezTo>
                <a:cubicBezTo>
                  <a:pt x="10641593" y="2824649"/>
                  <a:pt x="10643730" y="2641436"/>
                  <a:pt x="10645349" y="2596619"/>
                </a:cubicBezTo>
                <a:lnTo>
                  <a:pt x="10648291" y="2515129"/>
                </a:lnTo>
                <a:lnTo>
                  <a:pt x="10578441" y="2492757"/>
                </a:lnTo>
                <a:cubicBezTo>
                  <a:pt x="10478311" y="2460689"/>
                  <a:pt x="9985014" y="2327974"/>
                  <a:pt x="9922547" y="2316298"/>
                </a:cubicBezTo>
                <a:close/>
                <a:moveTo>
                  <a:pt x="5926919" y="2296741"/>
                </a:moveTo>
                <a:cubicBezTo>
                  <a:pt x="5907654" y="2296415"/>
                  <a:pt x="5890940" y="2296594"/>
                  <a:pt x="5877452" y="2297341"/>
                </a:cubicBezTo>
                <a:lnTo>
                  <a:pt x="5767513" y="2303457"/>
                </a:lnTo>
                <a:lnTo>
                  <a:pt x="5754006" y="2414582"/>
                </a:lnTo>
                <a:cubicBezTo>
                  <a:pt x="5746564" y="2475823"/>
                  <a:pt x="5740797" y="2738080"/>
                  <a:pt x="5741158" y="2998783"/>
                </a:cubicBezTo>
                <a:lnTo>
                  <a:pt x="5741816" y="3471853"/>
                </a:lnTo>
                <a:lnTo>
                  <a:pt x="6512274" y="3471853"/>
                </a:lnTo>
                <a:lnTo>
                  <a:pt x="6513082" y="3373430"/>
                </a:lnTo>
                <a:cubicBezTo>
                  <a:pt x="6515122" y="3124950"/>
                  <a:pt x="6528736" y="2737113"/>
                  <a:pt x="6541544" y="2562565"/>
                </a:cubicBezTo>
                <a:lnTo>
                  <a:pt x="6555616" y="2370814"/>
                </a:lnTo>
                <a:lnTo>
                  <a:pt x="6474704" y="2355338"/>
                </a:lnTo>
                <a:cubicBezTo>
                  <a:pt x="6321608" y="2326052"/>
                  <a:pt x="6061770" y="2299018"/>
                  <a:pt x="5926919" y="2296741"/>
                </a:cubicBezTo>
                <a:close/>
                <a:moveTo>
                  <a:pt x="2301112" y="2272442"/>
                </a:moveTo>
                <a:cubicBezTo>
                  <a:pt x="2289324" y="2273378"/>
                  <a:pt x="2276770" y="2275366"/>
                  <a:pt x="2266292" y="2278175"/>
                </a:cubicBezTo>
                <a:cubicBezTo>
                  <a:pt x="2214200" y="2292142"/>
                  <a:pt x="1940636" y="2374504"/>
                  <a:pt x="1847192" y="2404348"/>
                </a:cubicBezTo>
                <a:cubicBezTo>
                  <a:pt x="1805280" y="2417735"/>
                  <a:pt x="1723142" y="2446627"/>
                  <a:pt x="1664660" y="2468556"/>
                </a:cubicBezTo>
                <a:lnTo>
                  <a:pt x="1558328" y="2508426"/>
                </a:lnTo>
                <a:lnTo>
                  <a:pt x="1563604" y="2932477"/>
                </a:lnTo>
                <a:cubicBezTo>
                  <a:pt x="1566504" y="3165705"/>
                  <a:pt x="1572030" y="3359679"/>
                  <a:pt x="1575882" y="3363530"/>
                </a:cubicBezTo>
                <a:cubicBezTo>
                  <a:pt x="1579734" y="3367382"/>
                  <a:pt x="1659500" y="3347378"/>
                  <a:pt x="1753138" y="3319080"/>
                </a:cubicBezTo>
                <a:cubicBezTo>
                  <a:pt x="2013656" y="3240346"/>
                  <a:pt x="2038908" y="3233308"/>
                  <a:pt x="2208304" y="3192220"/>
                </a:cubicBezTo>
                <a:cubicBezTo>
                  <a:pt x="2295156" y="3171153"/>
                  <a:pt x="2364296" y="3149730"/>
                  <a:pt x="2361948" y="3144611"/>
                </a:cubicBezTo>
                <a:cubicBezTo>
                  <a:pt x="2359604" y="3139495"/>
                  <a:pt x="2357814" y="2942427"/>
                  <a:pt x="2357974" y="2706682"/>
                </a:cubicBezTo>
                <a:cubicBezTo>
                  <a:pt x="2358264" y="2279846"/>
                  <a:pt x="2358152" y="2278037"/>
                  <a:pt x="2331328" y="2273006"/>
                </a:cubicBezTo>
                <a:cubicBezTo>
                  <a:pt x="2323920" y="2271618"/>
                  <a:pt x="2312900" y="2271506"/>
                  <a:pt x="2301112" y="2272442"/>
                </a:cubicBezTo>
                <a:close/>
                <a:moveTo>
                  <a:pt x="9070979" y="2091022"/>
                </a:moveTo>
                <a:lnTo>
                  <a:pt x="9056142" y="2397264"/>
                </a:lnTo>
                <a:cubicBezTo>
                  <a:pt x="9047982" y="2565700"/>
                  <a:pt x="9040673" y="2755189"/>
                  <a:pt x="9039899" y="2818354"/>
                </a:cubicBezTo>
                <a:lnTo>
                  <a:pt x="9038494" y="2933200"/>
                </a:lnTo>
                <a:lnTo>
                  <a:pt x="9081392" y="2942505"/>
                </a:lnTo>
                <a:cubicBezTo>
                  <a:pt x="9104987" y="2947622"/>
                  <a:pt x="9275199" y="2997445"/>
                  <a:pt x="9459642" y="3053223"/>
                </a:cubicBezTo>
                <a:cubicBezTo>
                  <a:pt x="9644085" y="3109003"/>
                  <a:pt x="9797077" y="3152555"/>
                  <a:pt x="9799625" y="3150007"/>
                </a:cubicBezTo>
                <a:cubicBezTo>
                  <a:pt x="9802173" y="3147459"/>
                  <a:pt x="9807901" y="2954186"/>
                  <a:pt x="9812354" y="2720511"/>
                </a:cubicBezTo>
                <a:lnTo>
                  <a:pt x="9820449" y="2295647"/>
                </a:lnTo>
                <a:lnTo>
                  <a:pt x="9720021" y="2261872"/>
                </a:lnTo>
                <a:cubicBezTo>
                  <a:pt x="9599661" y="2221392"/>
                  <a:pt x="9475122" y="2187503"/>
                  <a:pt x="9243685" y="2132251"/>
                </a:cubicBezTo>
                <a:close/>
                <a:moveTo>
                  <a:pt x="3177684" y="2032019"/>
                </a:moveTo>
                <a:cubicBezTo>
                  <a:pt x="3158384" y="2029413"/>
                  <a:pt x="3114554" y="2038391"/>
                  <a:pt x="3080288" y="2051972"/>
                </a:cubicBezTo>
                <a:cubicBezTo>
                  <a:pt x="3046020" y="2065553"/>
                  <a:pt x="2881080" y="2115944"/>
                  <a:pt x="2713756" y="2163952"/>
                </a:cubicBezTo>
                <a:cubicBezTo>
                  <a:pt x="2546428" y="2211961"/>
                  <a:pt x="2407384" y="2253381"/>
                  <a:pt x="2404764" y="2256001"/>
                </a:cubicBezTo>
                <a:cubicBezTo>
                  <a:pt x="2402144" y="2258622"/>
                  <a:pt x="2403690" y="2458306"/>
                  <a:pt x="2408198" y="2699743"/>
                </a:cubicBezTo>
                <a:lnTo>
                  <a:pt x="2416396" y="3138722"/>
                </a:lnTo>
                <a:lnTo>
                  <a:pt x="2449294" y="3120130"/>
                </a:lnTo>
                <a:cubicBezTo>
                  <a:pt x="2467388" y="3109902"/>
                  <a:pt x="2507908" y="3094063"/>
                  <a:pt x="2539340" y="3084929"/>
                </a:cubicBezTo>
                <a:cubicBezTo>
                  <a:pt x="2570774" y="3075795"/>
                  <a:pt x="2730792" y="3026003"/>
                  <a:pt x="2894940" y="2974279"/>
                </a:cubicBezTo>
                <a:lnTo>
                  <a:pt x="3193392" y="2880234"/>
                </a:lnTo>
                <a:lnTo>
                  <a:pt x="3212780" y="2036759"/>
                </a:lnTo>
                <a:close/>
                <a:moveTo>
                  <a:pt x="8257243" y="1894778"/>
                </a:moveTo>
                <a:lnTo>
                  <a:pt x="8240295" y="2178494"/>
                </a:lnTo>
                <a:cubicBezTo>
                  <a:pt x="8230974" y="2334535"/>
                  <a:pt x="8223178" y="2513079"/>
                  <a:pt x="8222969" y="2575251"/>
                </a:cubicBezTo>
                <a:lnTo>
                  <a:pt x="8222591" y="2688288"/>
                </a:lnTo>
                <a:lnTo>
                  <a:pt x="8374991" y="2732182"/>
                </a:lnTo>
                <a:cubicBezTo>
                  <a:pt x="8458811" y="2756323"/>
                  <a:pt x="8632822" y="2809573"/>
                  <a:pt x="8761682" y="2850516"/>
                </a:cubicBezTo>
                <a:cubicBezTo>
                  <a:pt x="8890542" y="2891460"/>
                  <a:pt x="8994309" y="2920853"/>
                  <a:pt x="8992273" y="2915833"/>
                </a:cubicBezTo>
                <a:cubicBezTo>
                  <a:pt x="8990239" y="2910815"/>
                  <a:pt x="8998036" y="2721805"/>
                  <a:pt x="9009602" y="2495813"/>
                </a:cubicBezTo>
                <a:cubicBezTo>
                  <a:pt x="9021167" y="2269816"/>
                  <a:pt x="9025986" y="2080306"/>
                  <a:pt x="9020311" y="2074675"/>
                </a:cubicBezTo>
                <a:cubicBezTo>
                  <a:pt x="9006755" y="2061223"/>
                  <a:pt x="8348645" y="1899334"/>
                  <a:pt x="8297067" y="1896763"/>
                </a:cubicBezTo>
                <a:close/>
                <a:moveTo>
                  <a:pt x="3975956" y="1826351"/>
                </a:moveTo>
                <a:cubicBezTo>
                  <a:pt x="3959080" y="1826422"/>
                  <a:pt x="3936106" y="1833953"/>
                  <a:pt x="3904592" y="1841203"/>
                </a:cubicBezTo>
                <a:cubicBezTo>
                  <a:pt x="3862680" y="1850844"/>
                  <a:pt x="3698376" y="1893680"/>
                  <a:pt x="3539466" y="1936394"/>
                </a:cubicBezTo>
                <a:lnTo>
                  <a:pt x="3250540" y="2014055"/>
                </a:lnTo>
                <a:lnTo>
                  <a:pt x="3250540" y="2437407"/>
                </a:lnTo>
                <a:cubicBezTo>
                  <a:pt x="3250540" y="2670249"/>
                  <a:pt x="3251970" y="2860496"/>
                  <a:pt x="3253716" y="2860174"/>
                </a:cubicBezTo>
                <a:cubicBezTo>
                  <a:pt x="3255462" y="2859853"/>
                  <a:pt x="3291180" y="2848600"/>
                  <a:pt x="3333092" y="2835169"/>
                </a:cubicBezTo>
                <a:cubicBezTo>
                  <a:pt x="3375000" y="2821738"/>
                  <a:pt x="3548446" y="2774146"/>
                  <a:pt x="3718526" y="2729411"/>
                </a:cubicBezTo>
                <a:cubicBezTo>
                  <a:pt x="3888604" y="2684673"/>
                  <a:pt x="4029868" y="2645962"/>
                  <a:pt x="4032448" y="2643384"/>
                </a:cubicBezTo>
                <a:cubicBezTo>
                  <a:pt x="4035026" y="2640806"/>
                  <a:pt x="4033542" y="2457542"/>
                  <a:pt x="4029150" y="2236127"/>
                </a:cubicBezTo>
                <a:cubicBezTo>
                  <a:pt x="4022344" y="1893057"/>
                  <a:pt x="4026588" y="1826135"/>
                  <a:pt x="3975956" y="1826351"/>
                </a:cubicBezTo>
                <a:close/>
                <a:moveTo>
                  <a:pt x="1480058" y="1803556"/>
                </a:moveTo>
                <a:cubicBezTo>
                  <a:pt x="1472432" y="1801024"/>
                  <a:pt x="1349034" y="1828947"/>
                  <a:pt x="1205840" y="1865608"/>
                </a:cubicBezTo>
                <a:cubicBezTo>
                  <a:pt x="1062648" y="1902268"/>
                  <a:pt x="900792" y="1942468"/>
                  <a:pt x="846164" y="1954941"/>
                </a:cubicBezTo>
                <a:lnTo>
                  <a:pt x="746836" y="1977618"/>
                </a:lnTo>
                <a:lnTo>
                  <a:pt x="744564" y="2310950"/>
                </a:lnTo>
                <a:cubicBezTo>
                  <a:pt x="742832" y="2565033"/>
                  <a:pt x="746104" y="2648091"/>
                  <a:pt x="758332" y="2660303"/>
                </a:cubicBezTo>
                <a:cubicBezTo>
                  <a:pt x="771244" y="2673198"/>
                  <a:pt x="792302" y="2670776"/>
                  <a:pt x="866282" y="2647889"/>
                </a:cubicBezTo>
                <a:cubicBezTo>
                  <a:pt x="916832" y="2632251"/>
                  <a:pt x="1079614" y="2584076"/>
                  <a:pt x="1228020" y="2540834"/>
                </a:cubicBezTo>
                <a:lnTo>
                  <a:pt x="1497848" y="2462209"/>
                </a:lnTo>
                <a:lnTo>
                  <a:pt x="1497860" y="2366957"/>
                </a:lnTo>
                <a:cubicBezTo>
                  <a:pt x="1497902" y="1972327"/>
                  <a:pt x="1492702" y="1807754"/>
                  <a:pt x="1480058" y="1803556"/>
                </a:cubicBezTo>
                <a:close/>
                <a:moveTo>
                  <a:pt x="7422428" y="1731960"/>
                </a:moveTo>
                <a:cubicBezTo>
                  <a:pt x="7409307" y="1731960"/>
                  <a:pt x="7403408" y="1809736"/>
                  <a:pt x="7394737" y="2097084"/>
                </a:cubicBezTo>
                <a:cubicBezTo>
                  <a:pt x="7388676" y="2297901"/>
                  <a:pt x="7387792" y="2467084"/>
                  <a:pt x="7392771" y="2473043"/>
                </a:cubicBezTo>
                <a:cubicBezTo>
                  <a:pt x="7397751" y="2479002"/>
                  <a:pt x="7497914" y="2505731"/>
                  <a:pt x="7615358" y="2532440"/>
                </a:cubicBezTo>
                <a:cubicBezTo>
                  <a:pt x="7732801" y="2559152"/>
                  <a:pt x="7905972" y="2604066"/>
                  <a:pt x="8000184" y="2632252"/>
                </a:cubicBezTo>
                <a:cubicBezTo>
                  <a:pt x="8118928" y="2667780"/>
                  <a:pt x="8172303" y="2678778"/>
                  <a:pt x="8174170" y="2668105"/>
                </a:cubicBezTo>
                <a:cubicBezTo>
                  <a:pt x="8175652" y="2659636"/>
                  <a:pt x="8183762" y="2476974"/>
                  <a:pt x="8192191" y="2262183"/>
                </a:cubicBezTo>
                <a:cubicBezTo>
                  <a:pt x="8207070" y="1883064"/>
                  <a:pt x="8206821" y="1871660"/>
                  <a:pt x="8183653" y="1871660"/>
                </a:cubicBezTo>
                <a:cubicBezTo>
                  <a:pt x="8170528" y="1871660"/>
                  <a:pt x="8076764" y="1852055"/>
                  <a:pt x="7975290" y="1828094"/>
                </a:cubicBezTo>
                <a:cubicBezTo>
                  <a:pt x="7819265" y="1791252"/>
                  <a:pt x="7478280" y="1731960"/>
                  <a:pt x="7422428" y="1731960"/>
                </a:cubicBezTo>
                <a:close/>
                <a:moveTo>
                  <a:pt x="4822167" y="1689128"/>
                </a:moveTo>
                <a:cubicBezTo>
                  <a:pt x="4792480" y="1686525"/>
                  <a:pt x="4731044" y="1689781"/>
                  <a:pt x="4685640" y="1696365"/>
                </a:cubicBezTo>
                <a:cubicBezTo>
                  <a:pt x="4640238" y="1702947"/>
                  <a:pt x="4495696" y="1731066"/>
                  <a:pt x="4364436" y="1758852"/>
                </a:cubicBezTo>
                <a:cubicBezTo>
                  <a:pt x="4233176" y="1786637"/>
                  <a:pt x="4110304" y="1811182"/>
                  <a:pt x="4091386" y="1813396"/>
                </a:cubicBezTo>
                <a:lnTo>
                  <a:pt x="4056992" y="1817421"/>
                </a:lnTo>
                <a:lnTo>
                  <a:pt x="4061448" y="2216014"/>
                </a:lnTo>
                <a:cubicBezTo>
                  <a:pt x="4063900" y="2435241"/>
                  <a:pt x="4070412" y="2619216"/>
                  <a:pt x="4075916" y="2624845"/>
                </a:cubicBezTo>
                <a:cubicBezTo>
                  <a:pt x="4081424" y="2630475"/>
                  <a:pt x="4139536" y="2620818"/>
                  <a:pt x="4205052" y="2603386"/>
                </a:cubicBezTo>
                <a:cubicBezTo>
                  <a:pt x="4661624" y="2481904"/>
                  <a:pt x="4784410" y="2453336"/>
                  <a:pt x="4847566" y="2453894"/>
                </a:cubicBezTo>
                <a:lnTo>
                  <a:pt x="4876140" y="2454147"/>
                </a:lnTo>
                <a:lnTo>
                  <a:pt x="4876140" y="1693860"/>
                </a:lnTo>
                <a:close/>
                <a:moveTo>
                  <a:pt x="10711441" y="1663926"/>
                </a:moveTo>
                <a:cubicBezTo>
                  <a:pt x="10699897" y="1660795"/>
                  <a:pt x="10702780" y="2478116"/>
                  <a:pt x="10714339" y="2485261"/>
                </a:cubicBezTo>
                <a:cubicBezTo>
                  <a:pt x="10730675" y="2495358"/>
                  <a:pt x="11294929" y="2629409"/>
                  <a:pt x="11396489" y="2647323"/>
                </a:cubicBezTo>
                <a:lnTo>
                  <a:pt x="11484287" y="2662807"/>
                </a:lnTo>
                <a:lnTo>
                  <a:pt x="11476326" y="2233829"/>
                </a:lnTo>
                <a:cubicBezTo>
                  <a:pt x="11471948" y="1997891"/>
                  <a:pt x="11466177" y="1802662"/>
                  <a:pt x="11463502" y="1799987"/>
                </a:cubicBezTo>
                <a:cubicBezTo>
                  <a:pt x="11460827" y="1797312"/>
                  <a:pt x="11364892" y="1786677"/>
                  <a:pt x="11250315" y="1776353"/>
                </a:cubicBezTo>
                <a:cubicBezTo>
                  <a:pt x="11126706" y="1765216"/>
                  <a:pt x="11005840" y="1746669"/>
                  <a:pt x="10953091" y="1730744"/>
                </a:cubicBezTo>
                <a:cubicBezTo>
                  <a:pt x="10904196" y="1715982"/>
                  <a:pt x="10835616" y="1695097"/>
                  <a:pt x="10800691" y="1684332"/>
                </a:cubicBezTo>
                <a:cubicBezTo>
                  <a:pt x="10765766" y="1673568"/>
                  <a:pt x="10732904" y="1664981"/>
                  <a:pt x="10727666" y="1665251"/>
                </a:cubicBezTo>
                <a:cubicBezTo>
                  <a:pt x="10722428" y="1665520"/>
                  <a:pt x="10715126" y="1664925"/>
                  <a:pt x="10711441" y="1663926"/>
                </a:cubicBezTo>
                <a:close/>
                <a:moveTo>
                  <a:pt x="6627938" y="1636791"/>
                </a:moveTo>
                <a:cubicBezTo>
                  <a:pt x="6610146" y="1637418"/>
                  <a:pt x="6598894" y="1639039"/>
                  <a:pt x="6596100" y="1641834"/>
                </a:cubicBezTo>
                <a:cubicBezTo>
                  <a:pt x="6593096" y="1644836"/>
                  <a:pt x="6590640" y="1800118"/>
                  <a:pt x="6590640" y="1986903"/>
                </a:cubicBezTo>
                <a:lnTo>
                  <a:pt x="6590640" y="2326509"/>
                </a:lnTo>
                <a:lnTo>
                  <a:pt x="6708116" y="2341825"/>
                </a:lnTo>
                <a:cubicBezTo>
                  <a:pt x="6821510" y="2356606"/>
                  <a:pt x="7304380" y="2449014"/>
                  <a:pt x="7336766" y="2462131"/>
                </a:cubicBezTo>
                <a:cubicBezTo>
                  <a:pt x="7349252" y="2467187"/>
                  <a:pt x="7352641" y="2388873"/>
                  <a:pt x="7352641" y="2095323"/>
                </a:cubicBezTo>
                <a:lnTo>
                  <a:pt x="7352641" y="1722087"/>
                </a:lnTo>
                <a:lnTo>
                  <a:pt x="7305016" y="1708158"/>
                </a:lnTo>
                <a:cubicBezTo>
                  <a:pt x="7197488" y="1676708"/>
                  <a:pt x="6752484" y="1632401"/>
                  <a:pt x="6627938" y="1636791"/>
                </a:cubicBezTo>
                <a:close/>
                <a:moveTo>
                  <a:pt x="5578796" y="1612520"/>
                </a:moveTo>
                <a:cubicBezTo>
                  <a:pt x="5516132" y="1613254"/>
                  <a:pt x="5419780" y="1617658"/>
                  <a:pt x="5333340" y="1624102"/>
                </a:cubicBezTo>
                <a:cubicBezTo>
                  <a:pt x="5165032" y="1636650"/>
                  <a:pt x="4932546" y="1671322"/>
                  <a:pt x="4917792" y="1686075"/>
                </a:cubicBezTo>
                <a:cubicBezTo>
                  <a:pt x="4916230" y="1687638"/>
                  <a:pt x="4918540" y="1857429"/>
                  <a:pt x="4922928" y="2063387"/>
                </a:cubicBezTo>
                <a:lnTo>
                  <a:pt x="4930902" y="2437858"/>
                </a:lnTo>
                <a:lnTo>
                  <a:pt x="5071796" y="2389294"/>
                </a:lnTo>
                <a:cubicBezTo>
                  <a:pt x="5224885" y="2336531"/>
                  <a:pt x="5540944" y="2268687"/>
                  <a:pt x="5647666" y="2265680"/>
                </a:cubicBezTo>
                <a:lnTo>
                  <a:pt x="5714340" y="2263802"/>
                </a:lnTo>
                <a:lnTo>
                  <a:pt x="5714340" y="1617660"/>
                </a:lnTo>
                <a:lnTo>
                  <a:pt x="5628616" y="1613070"/>
                </a:lnTo>
                <a:cubicBezTo>
                  <a:pt x="5616830" y="1612439"/>
                  <a:pt x="5599684" y="1612276"/>
                  <a:pt x="5578796" y="1612520"/>
                </a:cubicBezTo>
                <a:close/>
                <a:moveTo>
                  <a:pt x="6002720" y="1600156"/>
                </a:moveTo>
                <a:cubicBezTo>
                  <a:pt x="5918836" y="1600004"/>
                  <a:pt x="5849380" y="1602300"/>
                  <a:pt x="5818900" y="1607509"/>
                </a:cubicBezTo>
                <a:lnTo>
                  <a:pt x="5752009" y="1618941"/>
                </a:lnTo>
                <a:lnTo>
                  <a:pt x="5746092" y="2246309"/>
                </a:lnTo>
                <a:lnTo>
                  <a:pt x="5834992" y="2242566"/>
                </a:lnTo>
                <a:cubicBezTo>
                  <a:pt x="5908820" y="2239461"/>
                  <a:pt x="6396272" y="2287419"/>
                  <a:pt x="6517616" y="2309735"/>
                </a:cubicBezTo>
                <a:lnTo>
                  <a:pt x="6552540" y="2316159"/>
                </a:lnTo>
                <a:lnTo>
                  <a:pt x="6552540" y="1632730"/>
                </a:lnTo>
                <a:lnTo>
                  <a:pt x="6428716" y="1619130"/>
                </a:lnTo>
                <a:cubicBezTo>
                  <a:pt x="6322410" y="1607454"/>
                  <a:pt x="6142528" y="1600407"/>
                  <a:pt x="6002720" y="1600156"/>
                </a:cubicBezTo>
                <a:close/>
                <a:moveTo>
                  <a:pt x="2326616" y="1574537"/>
                </a:moveTo>
                <a:cubicBezTo>
                  <a:pt x="2314392" y="1571774"/>
                  <a:pt x="2258672" y="1582716"/>
                  <a:pt x="2202792" y="1598852"/>
                </a:cubicBezTo>
                <a:cubicBezTo>
                  <a:pt x="2146912" y="1614988"/>
                  <a:pt x="2004036" y="1654944"/>
                  <a:pt x="1885292" y="1687642"/>
                </a:cubicBezTo>
                <a:cubicBezTo>
                  <a:pt x="1766546" y="1720340"/>
                  <a:pt x="1642244" y="1758381"/>
                  <a:pt x="1609066" y="1772178"/>
                </a:cubicBezTo>
                <a:lnTo>
                  <a:pt x="1548740" y="1797263"/>
                </a:lnTo>
                <a:lnTo>
                  <a:pt x="1542584" y="2104337"/>
                </a:lnTo>
                <a:cubicBezTo>
                  <a:pt x="1537782" y="2343939"/>
                  <a:pt x="1540052" y="2416313"/>
                  <a:pt x="1552920" y="2433730"/>
                </a:cubicBezTo>
                <a:cubicBezTo>
                  <a:pt x="1568302" y="2454555"/>
                  <a:pt x="1595346" y="2447713"/>
                  <a:pt x="1955950" y="2331775"/>
                </a:cubicBezTo>
                <a:lnTo>
                  <a:pt x="2342492" y="2207501"/>
                </a:lnTo>
                <a:lnTo>
                  <a:pt x="2348206" y="2166582"/>
                </a:lnTo>
                <a:cubicBezTo>
                  <a:pt x="2351348" y="2144074"/>
                  <a:pt x="2352778" y="2002788"/>
                  <a:pt x="2351380" y="1852611"/>
                </a:cubicBezTo>
                <a:cubicBezTo>
                  <a:pt x="2349070" y="1604153"/>
                  <a:pt x="2346840" y="1579108"/>
                  <a:pt x="2326616" y="1574537"/>
                </a:cubicBezTo>
                <a:close/>
                <a:moveTo>
                  <a:pt x="9870415" y="1425832"/>
                </a:moveTo>
                <a:cubicBezTo>
                  <a:pt x="9858657" y="1425548"/>
                  <a:pt x="9852904" y="1475892"/>
                  <a:pt x="9848229" y="1619979"/>
                </a:cubicBezTo>
                <a:cubicBezTo>
                  <a:pt x="9844758" y="1726971"/>
                  <a:pt x="9848473" y="1914838"/>
                  <a:pt x="9856484" y="2037459"/>
                </a:cubicBezTo>
                <a:lnTo>
                  <a:pt x="9871051" y="2260404"/>
                </a:lnTo>
                <a:lnTo>
                  <a:pt x="10253859" y="2364482"/>
                </a:lnTo>
                <a:cubicBezTo>
                  <a:pt x="10464403" y="2421724"/>
                  <a:pt x="10643568" y="2468560"/>
                  <a:pt x="10652003" y="2468560"/>
                </a:cubicBezTo>
                <a:cubicBezTo>
                  <a:pt x="10663670" y="2468560"/>
                  <a:pt x="10667340" y="2370129"/>
                  <a:pt x="10667340" y="2057251"/>
                </a:cubicBezTo>
                <a:lnTo>
                  <a:pt x="10667340" y="1645943"/>
                </a:lnTo>
                <a:lnTo>
                  <a:pt x="10626065" y="1633613"/>
                </a:lnTo>
                <a:cubicBezTo>
                  <a:pt x="10603364" y="1626832"/>
                  <a:pt x="10486035" y="1594544"/>
                  <a:pt x="10365334" y="1561862"/>
                </a:cubicBezTo>
                <a:cubicBezTo>
                  <a:pt x="10244633" y="1529179"/>
                  <a:pt x="10087471" y="1485289"/>
                  <a:pt x="10016084" y="1464327"/>
                </a:cubicBezTo>
                <a:cubicBezTo>
                  <a:pt x="9944697" y="1443364"/>
                  <a:pt x="9879146" y="1426042"/>
                  <a:pt x="9870415" y="1425832"/>
                </a:cubicBezTo>
                <a:close/>
                <a:moveTo>
                  <a:pt x="3145498" y="1332710"/>
                </a:moveTo>
                <a:cubicBezTo>
                  <a:pt x="3125330" y="1335677"/>
                  <a:pt x="3097746" y="1345929"/>
                  <a:pt x="3060040" y="1357581"/>
                </a:cubicBezTo>
                <a:cubicBezTo>
                  <a:pt x="3007654" y="1373771"/>
                  <a:pt x="2887640" y="1408080"/>
                  <a:pt x="2793340" y="1433824"/>
                </a:cubicBezTo>
                <a:cubicBezTo>
                  <a:pt x="2699044" y="1459568"/>
                  <a:pt x="2569096" y="1500256"/>
                  <a:pt x="2504568" y="1524244"/>
                </a:cubicBezTo>
                <a:lnTo>
                  <a:pt x="2387246" y="1567857"/>
                </a:lnTo>
                <a:lnTo>
                  <a:pt x="2388858" y="1875334"/>
                </a:lnTo>
                <a:cubicBezTo>
                  <a:pt x="2389744" y="2044446"/>
                  <a:pt x="2394842" y="2187502"/>
                  <a:pt x="2400188" y="2193234"/>
                </a:cubicBezTo>
                <a:cubicBezTo>
                  <a:pt x="2405532" y="2198967"/>
                  <a:pt x="2486176" y="2178307"/>
                  <a:pt x="2579396" y="2147319"/>
                </a:cubicBezTo>
                <a:cubicBezTo>
                  <a:pt x="2795996" y="2075327"/>
                  <a:pt x="3061884" y="2001733"/>
                  <a:pt x="3139416" y="1992312"/>
                </a:cubicBezTo>
                <a:lnTo>
                  <a:pt x="3199740" y="1984982"/>
                </a:lnTo>
                <a:lnTo>
                  <a:pt x="3199740" y="1661620"/>
                </a:lnTo>
                <a:cubicBezTo>
                  <a:pt x="3199740" y="1380480"/>
                  <a:pt x="3205998" y="1323810"/>
                  <a:pt x="3145498" y="1332710"/>
                </a:cubicBezTo>
                <a:close/>
                <a:moveTo>
                  <a:pt x="9064251" y="1236660"/>
                </a:moveTo>
                <a:cubicBezTo>
                  <a:pt x="9054943" y="1236660"/>
                  <a:pt x="9051114" y="1293169"/>
                  <a:pt x="9052419" y="1411286"/>
                </a:cubicBezTo>
                <a:cubicBezTo>
                  <a:pt x="9053480" y="1507329"/>
                  <a:pt x="9057227" y="1689755"/>
                  <a:pt x="9060744" y="1816677"/>
                </a:cubicBezTo>
                <a:lnTo>
                  <a:pt x="9067141" y="2047443"/>
                </a:lnTo>
                <a:lnTo>
                  <a:pt x="9102066" y="2049759"/>
                </a:lnTo>
                <a:cubicBezTo>
                  <a:pt x="9141640" y="2052382"/>
                  <a:pt x="9741211" y="2210267"/>
                  <a:pt x="9800566" y="2233694"/>
                </a:cubicBezTo>
                <a:cubicBezTo>
                  <a:pt x="9813069" y="2238629"/>
                  <a:pt x="9816441" y="2152284"/>
                  <a:pt x="9816441" y="1827211"/>
                </a:cubicBezTo>
                <a:cubicBezTo>
                  <a:pt x="9816441" y="1600198"/>
                  <a:pt x="9814754" y="1414461"/>
                  <a:pt x="9812692" y="1414461"/>
                </a:cubicBezTo>
                <a:cubicBezTo>
                  <a:pt x="9810631" y="1414461"/>
                  <a:pt x="9714905" y="1388603"/>
                  <a:pt x="9599967" y="1357002"/>
                </a:cubicBezTo>
                <a:cubicBezTo>
                  <a:pt x="9418199" y="1307024"/>
                  <a:pt x="9104964" y="1236660"/>
                  <a:pt x="9064251" y="1236660"/>
                </a:cubicBezTo>
                <a:close/>
                <a:moveTo>
                  <a:pt x="3983966" y="1129489"/>
                </a:moveTo>
                <a:cubicBezTo>
                  <a:pt x="3968250" y="1126425"/>
                  <a:pt x="3848224" y="1154796"/>
                  <a:pt x="3717244" y="1192536"/>
                </a:cubicBezTo>
                <a:cubicBezTo>
                  <a:pt x="3586264" y="1230275"/>
                  <a:pt x="3426912" y="1275452"/>
                  <a:pt x="3363128" y="1292930"/>
                </a:cubicBezTo>
                <a:cubicBezTo>
                  <a:pt x="3299344" y="1310408"/>
                  <a:pt x="3244652" y="1327216"/>
                  <a:pt x="3241588" y="1330279"/>
                </a:cubicBezTo>
                <a:cubicBezTo>
                  <a:pt x="3238526" y="1333342"/>
                  <a:pt x="3240112" y="1478471"/>
                  <a:pt x="3245112" y="1652788"/>
                </a:cubicBezTo>
                <a:lnTo>
                  <a:pt x="3254202" y="1969729"/>
                </a:lnTo>
                <a:lnTo>
                  <a:pt x="3344448" y="1938449"/>
                </a:lnTo>
                <a:cubicBezTo>
                  <a:pt x="3394080" y="1921245"/>
                  <a:pt x="3563280" y="1877123"/>
                  <a:pt x="3720440" y="1840400"/>
                </a:cubicBezTo>
                <a:lnTo>
                  <a:pt x="4006192" y="1773631"/>
                </a:lnTo>
                <a:lnTo>
                  <a:pt x="4012188" y="1682945"/>
                </a:lnTo>
                <a:cubicBezTo>
                  <a:pt x="4015488" y="1633068"/>
                  <a:pt x="4016916" y="1489390"/>
                  <a:pt x="4015364" y="1363660"/>
                </a:cubicBezTo>
                <a:cubicBezTo>
                  <a:pt x="4012574" y="1137737"/>
                  <a:pt x="4012208" y="1134995"/>
                  <a:pt x="3983966" y="1129489"/>
                </a:cubicBezTo>
                <a:close/>
                <a:moveTo>
                  <a:pt x="1408298" y="1091824"/>
                </a:moveTo>
                <a:cubicBezTo>
                  <a:pt x="1391958" y="1092977"/>
                  <a:pt x="1373956" y="1095249"/>
                  <a:pt x="1358240" y="1098361"/>
                </a:cubicBezTo>
                <a:cubicBezTo>
                  <a:pt x="1147238" y="1140148"/>
                  <a:pt x="869634" y="1185860"/>
                  <a:pt x="826882" y="1185860"/>
                </a:cubicBezTo>
                <a:cubicBezTo>
                  <a:pt x="730714" y="1185860"/>
                  <a:pt x="736628" y="1165093"/>
                  <a:pt x="729764" y="1526944"/>
                </a:cubicBezTo>
                <a:cubicBezTo>
                  <a:pt x="725460" y="1753899"/>
                  <a:pt x="727964" y="1863699"/>
                  <a:pt x="738028" y="1889195"/>
                </a:cubicBezTo>
                <a:cubicBezTo>
                  <a:pt x="752270" y="1925268"/>
                  <a:pt x="753564" y="1925674"/>
                  <a:pt x="831088" y="1918435"/>
                </a:cubicBezTo>
                <a:cubicBezTo>
                  <a:pt x="874328" y="1914398"/>
                  <a:pt x="1042060" y="1878548"/>
                  <a:pt x="1203824" y="1838770"/>
                </a:cubicBezTo>
                <a:lnTo>
                  <a:pt x="1497940" y="1766447"/>
                </a:lnTo>
                <a:lnTo>
                  <a:pt x="1491524" y="1549178"/>
                </a:lnTo>
                <a:cubicBezTo>
                  <a:pt x="1487996" y="1429681"/>
                  <a:pt x="1484276" y="1279045"/>
                  <a:pt x="1483260" y="1214436"/>
                </a:cubicBezTo>
                <a:cubicBezTo>
                  <a:pt x="1481430" y="1098242"/>
                  <a:pt x="1481050" y="1096906"/>
                  <a:pt x="1448400" y="1092001"/>
                </a:cubicBezTo>
                <a:cubicBezTo>
                  <a:pt x="1439322" y="1090638"/>
                  <a:pt x="1424640" y="1090672"/>
                  <a:pt x="1408298" y="1091824"/>
                </a:cubicBezTo>
                <a:close/>
                <a:moveTo>
                  <a:pt x="8254341" y="1070409"/>
                </a:moveTo>
                <a:lnTo>
                  <a:pt x="8254341" y="1845282"/>
                </a:lnTo>
                <a:lnTo>
                  <a:pt x="8295616" y="1850612"/>
                </a:lnTo>
                <a:cubicBezTo>
                  <a:pt x="8318317" y="1853544"/>
                  <a:pt x="8483868" y="1893770"/>
                  <a:pt x="8663507" y="1940002"/>
                </a:cubicBezTo>
                <a:cubicBezTo>
                  <a:pt x="8843146" y="1986234"/>
                  <a:pt x="8999605" y="2024061"/>
                  <a:pt x="9011193" y="2024061"/>
                </a:cubicBezTo>
                <a:cubicBezTo>
                  <a:pt x="9030694" y="2024061"/>
                  <a:pt x="9031094" y="1997332"/>
                  <a:pt x="9016560" y="1665286"/>
                </a:cubicBezTo>
                <a:cubicBezTo>
                  <a:pt x="9007924" y="1467959"/>
                  <a:pt x="8997110" y="1283650"/>
                  <a:pt x="8992529" y="1255710"/>
                </a:cubicBezTo>
                <a:lnTo>
                  <a:pt x="8984202" y="1204911"/>
                </a:lnTo>
                <a:lnTo>
                  <a:pt x="8660546" y="1140105"/>
                </a:lnTo>
                <a:cubicBezTo>
                  <a:pt x="8482536" y="1104464"/>
                  <a:pt x="8318317" y="1074200"/>
                  <a:pt x="8295616" y="1072855"/>
                </a:cubicBezTo>
                <a:close/>
                <a:moveTo>
                  <a:pt x="4807225" y="950536"/>
                </a:moveTo>
                <a:cubicBezTo>
                  <a:pt x="4797440" y="950639"/>
                  <a:pt x="4787876" y="951450"/>
                  <a:pt x="4780892" y="952946"/>
                </a:cubicBezTo>
                <a:cubicBezTo>
                  <a:pt x="4766920" y="955938"/>
                  <a:pt x="4626904" y="984069"/>
                  <a:pt x="4469740" y="1015458"/>
                </a:cubicBezTo>
                <a:cubicBezTo>
                  <a:pt x="4312580" y="1046848"/>
                  <a:pt x="4152558" y="1079908"/>
                  <a:pt x="4114140" y="1088921"/>
                </a:cubicBezTo>
                <a:lnTo>
                  <a:pt x="4044292" y="1105311"/>
                </a:lnTo>
                <a:lnTo>
                  <a:pt x="4049044" y="1428160"/>
                </a:lnTo>
                <a:cubicBezTo>
                  <a:pt x="4051656" y="1605728"/>
                  <a:pt x="4058520" y="1757158"/>
                  <a:pt x="4064300" y="1764672"/>
                </a:cubicBezTo>
                <a:cubicBezTo>
                  <a:pt x="4071616" y="1774188"/>
                  <a:pt x="4106780" y="1769609"/>
                  <a:pt x="4180196" y="1749581"/>
                </a:cubicBezTo>
                <a:cubicBezTo>
                  <a:pt x="4238164" y="1733768"/>
                  <a:pt x="4419220" y="1702358"/>
                  <a:pt x="4582548" y="1679781"/>
                </a:cubicBezTo>
                <a:lnTo>
                  <a:pt x="4879502" y="1638732"/>
                </a:lnTo>
                <a:lnTo>
                  <a:pt x="4871472" y="1543729"/>
                </a:lnTo>
                <a:cubicBezTo>
                  <a:pt x="4867056" y="1491478"/>
                  <a:pt x="4863440" y="1338148"/>
                  <a:pt x="4863440" y="1202995"/>
                </a:cubicBezTo>
                <a:cubicBezTo>
                  <a:pt x="4863440" y="958069"/>
                  <a:pt x="4863348" y="957243"/>
                  <a:pt x="4834866" y="952382"/>
                </a:cubicBezTo>
                <a:cubicBezTo>
                  <a:pt x="4827008" y="951041"/>
                  <a:pt x="4817006" y="950434"/>
                  <a:pt x="4807225" y="950536"/>
                </a:cubicBezTo>
                <a:close/>
                <a:moveTo>
                  <a:pt x="7411653" y="929443"/>
                </a:moveTo>
                <a:cubicBezTo>
                  <a:pt x="7389191" y="928492"/>
                  <a:pt x="7388252" y="945211"/>
                  <a:pt x="7391087" y="1295279"/>
                </a:cubicBezTo>
                <a:cubicBezTo>
                  <a:pt x="7393440" y="1585632"/>
                  <a:pt x="7397636" y="1664885"/>
                  <a:pt x="7411218" y="1675417"/>
                </a:cubicBezTo>
                <a:cubicBezTo>
                  <a:pt x="7420655" y="1682736"/>
                  <a:pt x="7469914" y="1693192"/>
                  <a:pt x="7520683" y="1698653"/>
                </a:cubicBezTo>
                <a:cubicBezTo>
                  <a:pt x="7571452" y="1704114"/>
                  <a:pt x="7745099" y="1736703"/>
                  <a:pt x="7906566" y="1771072"/>
                </a:cubicBezTo>
                <a:cubicBezTo>
                  <a:pt x="8068033" y="1805441"/>
                  <a:pt x="8204674" y="1833562"/>
                  <a:pt x="8210213" y="1833562"/>
                </a:cubicBezTo>
                <a:cubicBezTo>
                  <a:pt x="8218945" y="1833562"/>
                  <a:pt x="8208266" y="1072052"/>
                  <a:pt x="8199410" y="1063198"/>
                </a:cubicBezTo>
                <a:cubicBezTo>
                  <a:pt x="8187544" y="1051333"/>
                  <a:pt x="7488934" y="932713"/>
                  <a:pt x="7411653" y="929443"/>
                </a:cubicBezTo>
                <a:close/>
                <a:moveTo>
                  <a:pt x="2306244" y="901245"/>
                </a:moveTo>
                <a:cubicBezTo>
                  <a:pt x="2291256" y="898377"/>
                  <a:pt x="2250416" y="904024"/>
                  <a:pt x="2215492" y="913794"/>
                </a:cubicBezTo>
                <a:cubicBezTo>
                  <a:pt x="2125000" y="939108"/>
                  <a:pt x="1792618" y="1015640"/>
                  <a:pt x="1650340" y="1043922"/>
                </a:cubicBezTo>
                <a:lnTo>
                  <a:pt x="1529692" y="1067905"/>
                </a:lnTo>
                <a:lnTo>
                  <a:pt x="1529692" y="1392541"/>
                </a:lnTo>
                <a:cubicBezTo>
                  <a:pt x="1529692" y="1631259"/>
                  <a:pt x="1533796" y="1721277"/>
                  <a:pt x="1545202" y="1732671"/>
                </a:cubicBezTo>
                <a:cubicBezTo>
                  <a:pt x="1557408" y="1744865"/>
                  <a:pt x="1572288" y="1743358"/>
                  <a:pt x="1615052" y="1725595"/>
                </a:cubicBezTo>
                <a:cubicBezTo>
                  <a:pt x="1683984" y="1696963"/>
                  <a:pt x="1868148" y="1646076"/>
                  <a:pt x="2122316" y="1585433"/>
                </a:cubicBezTo>
                <a:cubicBezTo>
                  <a:pt x="2231724" y="1559327"/>
                  <a:pt x="2323322" y="1531611"/>
                  <a:pt x="2325864" y="1523840"/>
                </a:cubicBezTo>
                <a:cubicBezTo>
                  <a:pt x="2328408" y="1516068"/>
                  <a:pt x="2331168" y="1373980"/>
                  <a:pt x="2331996" y="1208086"/>
                </a:cubicBezTo>
                <a:cubicBezTo>
                  <a:pt x="2333486" y="909139"/>
                  <a:pt x="2333256" y="906413"/>
                  <a:pt x="2306244" y="901245"/>
                </a:cubicBezTo>
                <a:close/>
                <a:moveTo>
                  <a:pt x="5650840" y="847548"/>
                </a:moveTo>
                <a:cubicBezTo>
                  <a:pt x="5626394" y="846579"/>
                  <a:pt x="5557812" y="850884"/>
                  <a:pt x="5498440" y="857115"/>
                </a:cubicBezTo>
                <a:cubicBezTo>
                  <a:pt x="5325252" y="875290"/>
                  <a:pt x="4987993" y="919017"/>
                  <a:pt x="4939640" y="929566"/>
                </a:cubicBezTo>
                <a:lnTo>
                  <a:pt x="4895192" y="939265"/>
                </a:lnTo>
                <a:lnTo>
                  <a:pt x="4899734" y="1281638"/>
                </a:lnTo>
                <a:cubicBezTo>
                  <a:pt x="4902232" y="1469943"/>
                  <a:pt x="4905090" y="1624608"/>
                  <a:pt x="4906084" y="1625337"/>
                </a:cubicBezTo>
                <a:cubicBezTo>
                  <a:pt x="4907079" y="1626066"/>
                  <a:pt x="4962184" y="1619638"/>
                  <a:pt x="5028540" y="1611052"/>
                </a:cubicBezTo>
                <a:cubicBezTo>
                  <a:pt x="5157192" y="1594405"/>
                  <a:pt x="5553580" y="1565429"/>
                  <a:pt x="5654216" y="1565314"/>
                </a:cubicBezTo>
                <a:lnTo>
                  <a:pt x="5714740" y="1565245"/>
                </a:lnTo>
                <a:lnTo>
                  <a:pt x="5695292" y="849310"/>
                </a:lnTo>
                <a:close/>
                <a:moveTo>
                  <a:pt x="6658948" y="842958"/>
                </a:moveTo>
                <a:cubicBezTo>
                  <a:pt x="6610292" y="842549"/>
                  <a:pt x="6606042" y="845330"/>
                  <a:pt x="6598624" y="882426"/>
                </a:cubicBezTo>
                <a:cubicBezTo>
                  <a:pt x="6594232" y="904376"/>
                  <a:pt x="6590640" y="1072474"/>
                  <a:pt x="6590640" y="1255976"/>
                </a:cubicBezTo>
                <a:lnTo>
                  <a:pt x="6590640" y="1589617"/>
                </a:lnTo>
                <a:lnTo>
                  <a:pt x="6689066" y="1591657"/>
                </a:lnTo>
                <a:cubicBezTo>
                  <a:pt x="6849330" y="1594979"/>
                  <a:pt x="7272929" y="1647354"/>
                  <a:pt x="7324257" y="1670193"/>
                </a:cubicBezTo>
                <a:lnTo>
                  <a:pt x="7353022" y="1682993"/>
                </a:lnTo>
                <a:lnTo>
                  <a:pt x="7333591" y="913004"/>
                </a:lnTo>
                <a:lnTo>
                  <a:pt x="7212941" y="897649"/>
                </a:lnTo>
                <a:cubicBezTo>
                  <a:pt x="7028000" y="874110"/>
                  <a:pt x="6717420" y="843449"/>
                  <a:pt x="6658948" y="842958"/>
                </a:cubicBezTo>
                <a:close/>
                <a:moveTo>
                  <a:pt x="6117418" y="826590"/>
                </a:moveTo>
                <a:cubicBezTo>
                  <a:pt x="6054330" y="826015"/>
                  <a:pt x="5988980" y="826724"/>
                  <a:pt x="5936592" y="828856"/>
                </a:cubicBezTo>
                <a:lnTo>
                  <a:pt x="5746092" y="836610"/>
                </a:lnTo>
                <a:lnTo>
                  <a:pt x="5752044" y="1566861"/>
                </a:lnTo>
                <a:lnTo>
                  <a:pt x="5978836" y="1566861"/>
                </a:lnTo>
                <a:cubicBezTo>
                  <a:pt x="6103570" y="1566861"/>
                  <a:pt x="6283378" y="1570590"/>
                  <a:pt x="6378412" y="1575148"/>
                </a:cubicBezTo>
                <a:lnTo>
                  <a:pt x="6551196" y="1583434"/>
                </a:lnTo>
                <a:lnTo>
                  <a:pt x="6549736" y="842960"/>
                </a:lnTo>
                <a:lnTo>
                  <a:pt x="6495982" y="842960"/>
                </a:lnTo>
                <a:cubicBezTo>
                  <a:pt x="6466418" y="842960"/>
                  <a:pt x="6371324" y="838042"/>
                  <a:pt x="6284660" y="832031"/>
                </a:cubicBezTo>
                <a:cubicBezTo>
                  <a:pt x="6241328" y="829026"/>
                  <a:pt x="6180504" y="827166"/>
                  <a:pt x="6117418" y="826590"/>
                </a:cubicBezTo>
                <a:close/>
                <a:moveTo>
                  <a:pt x="10714788" y="811342"/>
                </a:moveTo>
                <a:cubicBezTo>
                  <a:pt x="10709451" y="814762"/>
                  <a:pt x="10703736" y="995783"/>
                  <a:pt x="10702088" y="1213612"/>
                </a:cubicBezTo>
                <a:lnTo>
                  <a:pt x="10699091" y="1609662"/>
                </a:lnTo>
                <a:lnTo>
                  <a:pt x="10883852" y="1669354"/>
                </a:lnTo>
                <a:cubicBezTo>
                  <a:pt x="11060535" y="1726438"/>
                  <a:pt x="11077332" y="1729456"/>
                  <a:pt x="11268027" y="1738393"/>
                </a:cubicBezTo>
                <a:lnTo>
                  <a:pt x="11467441" y="1747739"/>
                </a:lnTo>
                <a:lnTo>
                  <a:pt x="11467441" y="923160"/>
                </a:lnTo>
                <a:lnTo>
                  <a:pt x="11242016" y="908550"/>
                </a:lnTo>
                <a:cubicBezTo>
                  <a:pt x="11045757" y="895831"/>
                  <a:pt x="10997695" y="888195"/>
                  <a:pt x="10870541" y="849532"/>
                </a:cubicBezTo>
                <a:cubicBezTo>
                  <a:pt x="10790213" y="825108"/>
                  <a:pt x="10720125" y="807922"/>
                  <a:pt x="10714788" y="811342"/>
                </a:cubicBezTo>
                <a:close/>
                <a:moveTo>
                  <a:pt x="3170388" y="659862"/>
                </a:moveTo>
                <a:cubicBezTo>
                  <a:pt x="3162084" y="656948"/>
                  <a:pt x="3112428" y="667783"/>
                  <a:pt x="3060040" y="683940"/>
                </a:cubicBezTo>
                <a:cubicBezTo>
                  <a:pt x="2972254" y="711015"/>
                  <a:pt x="2669620" y="796068"/>
                  <a:pt x="2456792" y="853481"/>
                </a:cubicBezTo>
                <a:lnTo>
                  <a:pt x="2367892" y="877463"/>
                </a:lnTo>
                <a:lnTo>
                  <a:pt x="2372676" y="1187238"/>
                </a:lnTo>
                <a:cubicBezTo>
                  <a:pt x="2375308" y="1357613"/>
                  <a:pt x="2381988" y="1501785"/>
                  <a:pt x="2387520" y="1507620"/>
                </a:cubicBezTo>
                <a:cubicBezTo>
                  <a:pt x="2393050" y="1513454"/>
                  <a:pt x="2442332" y="1501185"/>
                  <a:pt x="2497032" y="1480355"/>
                </a:cubicBezTo>
                <a:cubicBezTo>
                  <a:pt x="2551736" y="1459525"/>
                  <a:pt x="2693646" y="1415638"/>
                  <a:pt x="2812392" y="1382830"/>
                </a:cubicBezTo>
                <a:cubicBezTo>
                  <a:pt x="2931136" y="1350020"/>
                  <a:pt x="3062580" y="1312959"/>
                  <a:pt x="3104492" y="1300471"/>
                </a:cubicBezTo>
                <a:lnTo>
                  <a:pt x="3180692" y="1277766"/>
                </a:lnTo>
                <a:lnTo>
                  <a:pt x="3184482" y="1019088"/>
                </a:lnTo>
                <a:cubicBezTo>
                  <a:pt x="3189340" y="687496"/>
                  <a:pt x="3188506" y="666220"/>
                  <a:pt x="3170388" y="659862"/>
                </a:cubicBezTo>
                <a:close/>
                <a:moveTo>
                  <a:pt x="9877152" y="588960"/>
                </a:moveTo>
                <a:cubicBezTo>
                  <a:pt x="9855553" y="588960"/>
                  <a:pt x="9854000" y="612247"/>
                  <a:pt x="9851185" y="978413"/>
                </a:cubicBezTo>
                <a:lnTo>
                  <a:pt x="9848191" y="1367869"/>
                </a:lnTo>
                <a:lnTo>
                  <a:pt x="9981541" y="1403888"/>
                </a:lnTo>
                <a:cubicBezTo>
                  <a:pt x="10203669" y="1463889"/>
                  <a:pt x="10608346" y="1581701"/>
                  <a:pt x="10638766" y="1595222"/>
                </a:cubicBezTo>
                <a:lnTo>
                  <a:pt x="10667341" y="1607923"/>
                </a:lnTo>
                <a:lnTo>
                  <a:pt x="10667341" y="1207143"/>
                </a:lnTo>
                <a:cubicBezTo>
                  <a:pt x="10667341" y="956109"/>
                  <a:pt x="10662639" y="803453"/>
                  <a:pt x="10654756" y="798582"/>
                </a:cubicBezTo>
                <a:cubicBezTo>
                  <a:pt x="10634931" y="786329"/>
                  <a:pt x="9902779" y="588960"/>
                  <a:pt x="9877152" y="588960"/>
                </a:cubicBezTo>
                <a:close/>
                <a:moveTo>
                  <a:pt x="1414332" y="549688"/>
                </a:moveTo>
                <a:cubicBezTo>
                  <a:pt x="1407930" y="549044"/>
                  <a:pt x="1319824" y="560177"/>
                  <a:pt x="1218540" y="574430"/>
                </a:cubicBezTo>
                <a:cubicBezTo>
                  <a:pt x="1117260" y="588683"/>
                  <a:pt x="963508" y="607239"/>
                  <a:pt x="876872" y="615666"/>
                </a:cubicBezTo>
                <a:lnTo>
                  <a:pt x="719356" y="630987"/>
                </a:lnTo>
                <a:lnTo>
                  <a:pt x="727210" y="884702"/>
                </a:lnTo>
                <a:cubicBezTo>
                  <a:pt x="731530" y="1024245"/>
                  <a:pt x="738110" y="1141463"/>
                  <a:pt x="741832" y="1145187"/>
                </a:cubicBezTo>
                <a:cubicBezTo>
                  <a:pt x="748080" y="1151435"/>
                  <a:pt x="844080" y="1137301"/>
                  <a:pt x="1250292" y="1070328"/>
                </a:cubicBezTo>
                <a:cubicBezTo>
                  <a:pt x="1334112" y="1056510"/>
                  <a:pt x="1421264" y="1044963"/>
                  <a:pt x="1443966" y="1044672"/>
                </a:cubicBezTo>
                <a:lnTo>
                  <a:pt x="1485240" y="1044142"/>
                </a:lnTo>
                <a:lnTo>
                  <a:pt x="1485240" y="550860"/>
                </a:lnTo>
                <a:lnTo>
                  <a:pt x="1455608" y="550860"/>
                </a:lnTo>
                <a:cubicBezTo>
                  <a:pt x="1439308" y="550860"/>
                  <a:pt x="1420736" y="550333"/>
                  <a:pt x="1414332" y="549688"/>
                </a:cubicBezTo>
                <a:close/>
                <a:moveTo>
                  <a:pt x="3983966" y="430887"/>
                </a:moveTo>
                <a:cubicBezTo>
                  <a:pt x="3975236" y="427766"/>
                  <a:pt x="3919512" y="439220"/>
                  <a:pt x="3860140" y="456341"/>
                </a:cubicBezTo>
                <a:cubicBezTo>
                  <a:pt x="3800768" y="473461"/>
                  <a:pt x="3689326" y="505140"/>
                  <a:pt x="3612492" y="526739"/>
                </a:cubicBezTo>
                <a:cubicBezTo>
                  <a:pt x="3535656" y="548338"/>
                  <a:pt x="3419928" y="585707"/>
                  <a:pt x="3355316" y="609781"/>
                </a:cubicBezTo>
                <a:lnTo>
                  <a:pt x="3237840" y="653551"/>
                </a:lnTo>
                <a:lnTo>
                  <a:pt x="3237840" y="964155"/>
                </a:lnTo>
                <a:cubicBezTo>
                  <a:pt x="3237840" y="1134990"/>
                  <a:pt x="3239270" y="1271817"/>
                  <a:pt x="3241016" y="1268219"/>
                </a:cubicBezTo>
                <a:cubicBezTo>
                  <a:pt x="3246768" y="1256370"/>
                  <a:pt x="3621444" y="1161080"/>
                  <a:pt x="3820720" y="1120785"/>
                </a:cubicBezTo>
                <a:lnTo>
                  <a:pt x="4016248" y="1081247"/>
                </a:lnTo>
                <a:lnTo>
                  <a:pt x="4001752" y="933528"/>
                </a:lnTo>
                <a:cubicBezTo>
                  <a:pt x="3993780" y="852283"/>
                  <a:pt x="3990088" y="707229"/>
                  <a:pt x="3993548" y="611185"/>
                </a:cubicBezTo>
                <a:cubicBezTo>
                  <a:pt x="3998336" y="478335"/>
                  <a:pt x="3996044" y="435204"/>
                  <a:pt x="3983966" y="430887"/>
                </a:cubicBezTo>
                <a:close/>
                <a:moveTo>
                  <a:pt x="9051368" y="398461"/>
                </a:moveTo>
                <a:cubicBezTo>
                  <a:pt x="9045073" y="398461"/>
                  <a:pt x="9041241" y="567008"/>
                  <a:pt x="9042635" y="782635"/>
                </a:cubicBezTo>
                <a:cubicBezTo>
                  <a:pt x="9044001" y="993931"/>
                  <a:pt x="9049562" y="1171540"/>
                  <a:pt x="9054994" y="1177318"/>
                </a:cubicBezTo>
                <a:cubicBezTo>
                  <a:pt x="9060425" y="1183096"/>
                  <a:pt x="9124682" y="1201343"/>
                  <a:pt x="9197785" y="1217866"/>
                </a:cubicBezTo>
                <a:cubicBezTo>
                  <a:pt x="9270889" y="1234389"/>
                  <a:pt x="9434917" y="1273950"/>
                  <a:pt x="9562291" y="1305783"/>
                </a:cubicBezTo>
                <a:cubicBezTo>
                  <a:pt x="9689667" y="1337616"/>
                  <a:pt x="9799040" y="1363662"/>
                  <a:pt x="9805342" y="1363662"/>
                </a:cubicBezTo>
                <a:cubicBezTo>
                  <a:pt x="9812120" y="1363662"/>
                  <a:pt x="9812837" y="1199156"/>
                  <a:pt x="9807097" y="961127"/>
                </a:cubicBezTo>
                <a:lnTo>
                  <a:pt x="9797391" y="558594"/>
                </a:lnTo>
                <a:lnTo>
                  <a:pt x="9664041" y="525046"/>
                </a:lnTo>
                <a:cubicBezTo>
                  <a:pt x="9417204" y="462945"/>
                  <a:pt x="9105098" y="398461"/>
                  <a:pt x="9051368" y="398461"/>
                </a:cubicBezTo>
                <a:close/>
                <a:moveTo>
                  <a:pt x="2265232" y="371905"/>
                </a:moveTo>
                <a:cubicBezTo>
                  <a:pt x="2258830" y="371270"/>
                  <a:pt x="2159292" y="391708"/>
                  <a:pt x="2044040" y="417324"/>
                </a:cubicBezTo>
                <a:cubicBezTo>
                  <a:pt x="1928788" y="442940"/>
                  <a:pt x="1763054" y="477719"/>
                  <a:pt x="1675740" y="494610"/>
                </a:cubicBezTo>
                <a:cubicBezTo>
                  <a:pt x="1588428" y="511502"/>
                  <a:pt x="1517516" y="528211"/>
                  <a:pt x="1518160" y="531742"/>
                </a:cubicBezTo>
                <a:cubicBezTo>
                  <a:pt x="1518804" y="535272"/>
                  <a:pt x="1523140" y="647749"/>
                  <a:pt x="1527796" y="781689"/>
                </a:cubicBezTo>
                <a:cubicBezTo>
                  <a:pt x="1532456" y="915630"/>
                  <a:pt x="1538168" y="1027120"/>
                  <a:pt x="1540492" y="1029445"/>
                </a:cubicBezTo>
                <a:cubicBezTo>
                  <a:pt x="1542816" y="1031770"/>
                  <a:pt x="1624204" y="1013502"/>
                  <a:pt x="1721356" y="988851"/>
                </a:cubicBezTo>
                <a:cubicBezTo>
                  <a:pt x="1818504" y="964200"/>
                  <a:pt x="1996576" y="923547"/>
                  <a:pt x="2117066" y="898512"/>
                </a:cubicBezTo>
                <a:lnTo>
                  <a:pt x="2336140" y="852994"/>
                </a:lnTo>
                <a:lnTo>
                  <a:pt x="2329724" y="730503"/>
                </a:lnTo>
                <a:cubicBezTo>
                  <a:pt x="2326196" y="663132"/>
                  <a:pt x="2322476" y="555147"/>
                  <a:pt x="2321460" y="490536"/>
                </a:cubicBezTo>
                <a:cubicBezTo>
                  <a:pt x="2319872" y="389650"/>
                  <a:pt x="2316592" y="373061"/>
                  <a:pt x="2298242" y="373061"/>
                </a:cubicBezTo>
                <a:cubicBezTo>
                  <a:pt x="2286490" y="373061"/>
                  <a:pt x="2271636" y="372541"/>
                  <a:pt x="2265232" y="371905"/>
                </a:cubicBezTo>
                <a:close/>
                <a:moveTo>
                  <a:pt x="8254341" y="244043"/>
                </a:moveTo>
                <a:lnTo>
                  <a:pt x="8254341" y="632801"/>
                </a:lnTo>
                <a:cubicBezTo>
                  <a:pt x="8254341" y="846616"/>
                  <a:pt x="8258628" y="1020736"/>
                  <a:pt x="8263866" y="1019732"/>
                </a:cubicBezTo>
                <a:cubicBezTo>
                  <a:pt x="8282071" y="1016244"/>
                  <a:pt x="8946666" y="1149174"/>
                  <a:pt x="8975066" y="1161984"/>
                </a:cubicBezTo>
                <a:lnTo>
                  <a:pt x="9003641" y="1174874"/>
                </a:lnTo>
                <a:lnTo>
                  <a:pt x="9003641" y="387473"/>
                </a:lnTo>
                <a:lnTo>
                  <a:pt x="8975066" y="374733"/>
                </a:lnTo>
                <a:cubicBezTo>
                  <a:pt x="8932035" y="355547"/>
                  <a:pt x="8349015" y="245947"/>
                  <a:pt x="8282916" y="244618"/>
                </a:cubicBezTo>
                <a:close/>
                <a:moveTo>
                  <a:pt x="4769124" y="227917"/>
                </a:moveTo>
                <a:cubicBezTo>
                  <a:pt x="4754738" y="228962"/>
                  <a:pt x="4740570" y="231099"/>
                  <a:pt x="4730092" y="234075"/>
                </a:cubicBezTo>
                <a:cubicBezTo>
                  <a:pt x="4709136" y="240026"/>
                  <a:pt x="4571976" y="274074"/>
                  <a:pt x="4425292" y="309735"/>
                </a:cubicBezTo>
                <a:cubicBezTo>
                  <a:pt x="4278606" y="345397"/>
                  <a:pt x="4131808" y="386594"/>
                  <a:pt x="4099072" y="401283"/>
                </a:cubicBezTo>
                <a:lnTo>
                  <a:pt x="4039552" y="427992"/>
                </a:lnTo>
                <a:lnTo>
                  <a:pt x="4040480" y="740251"/>
                </a:lnTo>
                <a:cubicBezTo>
                  <a:pt x="4040990" y="911994"/>
                  <a:pt x="4045476" y="1056883"/>
                  <a:pt x="4050446" y="1062226"/>
                </a:cubicBezTo>
                <a:cubicBezTo>
                  <a:pt x="4055420" y="1067569"/>
                  <a:pt x="4116076" y="1055116"/>
                  <a:pt x="4185240" y="1034550"/>
                </a:cubicBezTo>
                <a:cubicBezTo>
                  <a:pt x="4315536" y="995811"/>
                  <a:pt x="4765872" y="905552"/>
                  <a:pt x="4830206" y="905282"/>
                </a:cubicBezTo>
                <a:lnTo>
                  <a:pt x="4866820" y="905128"/>
                </a:lnTo>
                <a:lnTo>
                  <a:pt x="4852542" y="832770"/>
                </a:lnTo>
                <a:cubicBezTo>
                  <a:pt x="4843368" y="786285"/>
                  <a:pt x="4840492" y="666180"/>
                  <a:pt x="4844500" y="496886"/>
                </a:cubicBezTo>
                <a:lnTo>
                  <a:pt x="4850741" y="233361"/>
                </a:lnTo>
                <a:lnTo>
                  <a:pt x="4809466" y="228308"/>
                </a:lnTo>
                <a:cubicBezTo>
                  <a:pt x="4798116" y="226918"/>
                  <a:pt x="4783510" y="226872"/>
                  <a:pt x="4769124" y="227917"/>
                </a:cubicBezTo>
                <a:close/>
                <a:moveTo>
                  <a:pt x="3171446" y="138948"/>
                </a:moveTo>
                <a:cubicBezTo>
                  <a:pt x="3162560" y="135914"/>
                  <a:pt x="3126716" y="141477"/>
                  <a:pt x="3091792" y="151306"/>
                </a:cubicBezTo>
                <a:cubicBezTo>
                  <a:pt x="2929194" y="197074"/>
                  <a:pt x="2633798" y="275185"/>
                  <a:pt x="2504478" y="306608"/>
                </a:cubicBezTo>
                <a:lnTo>
                  <a:pt x="2361664" y="341311"/>
                </a:lnTo>
                <a:lnTo>
                  <a:pt x="2367952" y="592992"/>
                </a:lnTo>
                <a:cubicBezTo>
                  <a:pt x="2372928" y="792171"/>
                  <a:pt x="2377552" y="841980"/>
                  <a:pt x="2390116" y="831765"/>
                </a:cubicBezTo>
                <a:cubicBezTo>
                  <a:pt x="2398848" y="824666"/>
                  <a:pt x="2540292" y="781509"/>
                  <a:pt x="2704440" y="735859"/>
                </a:cubicBezTo>
                <a:cubicBezTo>
                  <a:pt x="2868588" y="690210"/>
                  <a:pt x="3040040" y="642253"/>
                  <a:pt x="3085440" y="629289"/>
                </a:cubicBezTo>
                <a:lnTo>
                  <a:pt x="3167992" y="605719"/>
                </a:lnTo>
                <a:lnTo>
                  <a:pt x="3177796" y="375090"/>
                </a:lnTo>
                <a:cubicBezTo>
                  <a:pt x="3185544" y="192853"/>
                  <a:pt x="3184212" y="143304"/>
                  <a:pt x="3171446" y="138948"/>
                </a:cubicBezTo>
                <a:close/>
                <a:moveTo>
                  <a:pt x="7390364" y="116165"/>
                </a:moveTo>
                <a:lnTo>
                  <a:pt x="7387378" y="495363"/>
                </a:lnTo>
                <a:lnTo>
                  <a:pt x="7384391" y="874563"/>
                </a:lnTo>
                <a:lnTo>
                  <a:pt x="7460591" y="884707"/>
                </a:lnTo>
                <a:cubicBezTo>
                  <a:pt x="7502501" y="890287"/>
                  <a:pt x="7679800" y="920324"/>
                  <a:pt x="7854589" y="951456"/>
                </a:cubicBezTo>
                <a:cubicBezTo>
                  <a:pt x="8029378" y="982589"/>
                  <a:pt x="8179397" y="1008061"/>
                  <a:pt x="8187964" y="1008061"/>
                </a:cubicBezTo>
                <a:cubicBezTo>
                  <a:pt x="8199925" y="1008061"/>
                  <a:pt x="8203541" y="918444"/>
                  <a:pt x="8203541" y="622015"/>
                </a:cubicBezTo>
                <a:lnTo>
                  <a:pt x="8203541" y="235969"/>
                </a:lnTo>
                <a:lnTo>
                  <a:pt x="8117816" y="216082"/>
                </a:lnTo>
                <a:cubicBezTo>
                  <a:pt x="8005741" y="190085"/>
                  <a:pt x="7510739" y="119299"/>
                  <a:pt x="7425478" y="117079"/>
                </a:cubicBezTo>
                <a:close/>
                <a:moveTo>
                  <a:pt x="5666324" y="76381"/>
                </a:moveTo>
                <a:cubicBezTo>
                  <a:pt x="5647333" y="73861"/>
                  <a:pt x="5566068" y="81987"/>
                  <a:pt x="5485740" y="94440"/>
                </a:cubicBezTo>
                <a:cubicBezTo>
                  <a:pt x="5405412" y="106892"/>
                  <a:pt x="5291113" y="126016"/>
                  <a:pt x="5231740" y="136937"/>
                </a:cubicBezTo>
                <a:cubicBezTo>
                  <a:pt x="5172368" y="147858"/>
                  <a:pt x="5075212" y="165483"/>
                  <a:pt x="5015840" y="176104"/>
                </a:cubicBezTo>
                <a:cubicBezTo>
                  <a:pt x="4956468" y="186725"/>
                  <a:pt x="4903850" y="200821"/>
                  <a:pt x="4898912" y="207430"/>
                </a:cubicBezTo>
                <a:cubicBezTo>
                  <a:pt x="4886320" y="224280"/>
                  <a:pt x="4888636" y="857563"/>
                  <a:pt x="4901380" y="882114"/>
                </a:cubicBezTo>
                <a:cubicBezTo>
                  <a:pt x="4910740" y="900145"/>
                  <a:pt x="4930591" y="898593"/>
                  <a:pt x="5094004" y="867051"/>
                </a:cubicBezTo>
                <a:cubicBezTo>
                  <a:pt x="5205062" y="845614"/>
                  <a:pt x="5357160" y="827203"/>
                  <a:pt x="5483584" y="819895"/>
                </a:cubicBezTo>
                <a:cubicBezTo>
                  <a:pt x="5642986" y="810680"/>
                  <a:pt x="5691476" y="803880"/>
                  <a:pt x="5693132" y="790508"/>
                </a:cubicBezTo>
                <a:cubicBezTo>
                  <a:pt x="5694321" y="780940"/>
                  <a:pt x="5696544" y="617377"/>
                  <a:pt x="5698075" y="427036"/>
                </a:cubicBezTo>
                <a:lnTo>
                  <a:pt x="5700856" y="80962"/>
                </a:lnTo>
                <a:close/>
                <a:moveTo>
                  <a:pt x="6603340" y="26425"/>
                </a:moveTo>
                <a:lnTo>
                  <a:pt x="6603340" y="799804"/>
                </a:lnTo>
                <a:lnTo>
                  <a:pt x="6784316" y="809024"/>
                </a:lnTo>
                <a:cubicBezTo>
                  <a:pt x="6978796" y="818932"/>
                  <a:pt x="7211315" y="846082"/>
                  <a:pt x="7298666" y="869082"/>
                </a:cubicBezTo>
                <a:lnTo>
                  <a:pt x="7352641" y="883294"/>
                </a:lnTo>
                <a:lnTo>
                  <a:pt x="7352641" y="121080"/>
                </a:lnTo>
                <a:lnTo>
                  <a:pt x="7311366" y="107883"/>
                </a:lnTo>
                <a:cubicBezTo>
                  <a:pt x="7288665" y="100625"/>
                  <a:pt x="7235801" y="91023"/>
                  <a:pt x="7193891" y="86546"/>
                </a:cubicBezTo>
                <a:cubicBezTo>
                  <a:pt x="7151981" y="82069"/>
                  <a:pt x="7066256" y="67079"/>
                  <a:pt x="7003392" y="53236"/>
                </a:cubicBezTo>
                <a:cubicBezTo>
                  <a:pt x="6929238" y="36908"/>
                  <a:pt x="6838908" y="27779"/>
                  <a:pt x="6746216" y="27246"/>
                </a:cubicBezTo>
                <a:close/>
                <a:moveTo>
                  <a:pt x="6421296" y="24905"/>
                </a:moveTo>
                <a:cubicBezTo>
                  <a:pt x="6354850" y="24811"/>
                  <a:pt x="6254250" y="27128"/>
                  <a:pt x="6165192" y="31080"/>
                </a:cubicBezTo>
                <a:cubicBezTo>
                  <a:pt x="5975136" y="39513"/>
                  <a:pt x="5762650" y="66520"/>
                  <a:pt x="5744636" y="84533"/>
                </a:cubicBezTo>
                <a:cubicBezTo>
                  <a:pt x="5741220" y="87949"/>
                  <a:pt x="5742434" y="250207"/>
                  <a:pt x="5747332" y="445106"/>
                </a:cubicBezTo>
                <a:lnTo>
                  <a:pt x="5756242" y="799467"/>
                </a:lnTo>
                <a:lnTo>
                  <a:pt x="6144866" y="788049"/>
                </a:lnTo>
                <a:cubicBezTo>
                  <a:pt x="6358610" y="781769"/>
                  <a:pt x="6539052" y="776944"/>
                  <a:pt x="6545852" y="777326"/>
                </a:cubicBezTo>
                <a:cubicBezTo>
                  <a:pt x="6553498" y="777756"/>
                  <a:pt x="6560128" y="635335"/>
                  <a:pt x="6563226" y="404092"/>
                </a:cubicBezTo>
                <a:lnTo>
                  <a:pt x="6568236" y="30162"/>
                </a:lnTo>
                <a:lnTo>
                  <a:pt x="6474664" y="25831"/>
                </a:lnTo>
                <a:cubicBezTo>
                  <a:pt x="6461798" y="25236"/>
                  <a:pt x="6443444" y="24937"/>
                  <a:pt x="6421296" y="24905"/>
                </a:cubicBezTo>
                <a:close/>
                <a:moveTo>
                  <a:pt x="3541070" y="0"/>
                </a:moveTo>
                <a:lnTo>
                  <a:pt x="3590935" y="0"/>
                </a:lnTo>
                <a:lnTo>
                  <a:pt x="3626427" y="4760"/>
                </a:lnTo>
                <a:cubicBezTo>
                  <a:pt x="3637760" y="7032"/>
                  <a:pt x="3643932" y="9304"/>
                  <a:pt x="3642208" y="11027"/>
                </a:cubicBezTo>
                <a:cubicBezTo>
                  <a:pt x="3638764" y="14473"/>
                  <a:pt x="3579232" y="29419"/>
                  <a:pt x="3509918" y="44242"/>
                </a:cubicBezTo>
                <a:cubicBezTo>
                  <a:pt x="3440604" y="59064"/>
                  <a:pt x="3349600" y="81286"/>
                  <a:pt x="3307692" y="93623"/>
                </a:cubicBezTo>
                <a:lnTo>
                  <a:pt x="3231492" y="116053"/>
                </a:lnTo>
                <a:lnTo>
                  <a:pt x="3234380" y="360326"/>
                </a:lnTo>
                <a:cubicBezTo>
                  <a:pt x="3235968" y="494675"/>
                  <a:pt x="3241684" y="598967"/>
                  <a:pt x="3247080" y="592085"/>
                </a:cubicBezTo>
                <a:cubicBezTo>
                  <a:pt x="3257440" y="578871"/>
                  <a:pt x="3818312" y="419032"/>
                  <a:pt x="3934718" y="396119"/>
                </a:cubicBezTo>
                <a:lnTo>
                  <a:pt x="4002944" y="382690"/>
                </a:lnTo>
                <a:lnTo>
                  <a:pt x="3993832" y="193726"/>
                </a:lnTo>
                <a:cubicBezTo>
                  <a:pt x="3984852" y="7465"/>
                  <a:pt x="3985100" y="4762"/>
                  <a:pt x="4011332" y="4762"/>
                </a:cubicBezTo>
                <a:cubicBezTo>
                  <a:pt x="4037120" y="4762"/>
                  <a:pt x="4037940" y="10437"/>
                  <a:pt x="4037940" y="188912"/>
                </a:cubicBezTo>
                <a:cubicBezTo>
                  <a:pt x="4037940" y="290195"/>
                  <a:pt x="4040584" y="373062"/>
                  <a:pt x="4043812" y="373062"/>
                </a:cubicBezTo>
                <a:cubicBezTo>
                  <a:pt x="4047040" y="373062"/>
                  <a:pt x="4171340" y="339286"/>
                  <a:pt x="4320036" y="298003"/>
                </a:cubicBezTo>
                <a:cubicBezTo>
                  <a:pt x="4468732" y="256721"/>
                  <a:pt x="4649708" y="212983"/>
                  <a:pt x="4722208" y="200808"/>
                </a:cubicBezTo>
                <a:lnTo>
                  <a:pt x="4854028" y="178672"/>
                </a:lnTo>
                <a:lnTo>
                  <a:pt x="4845945" y="91717"/>
                </a:lnTo>
                <a:cubicBezTo>
                  <a:pt x="4838392" y="10443"/>
                  <a:pt x="4839529" y="4762"/>
                  <a:pt x="4863352" y="4762"/>
                </a:cubicBezTo>
                <a:cubicBezTo>
                  <a:pt x="4886257" y="4762"/>
                  <a:pt x="4888840" y="13133"/>
                  <a:pt x="4888840" y="87312"/>
                </a:cubicBezTo>
                <a:cubicBezTo>
                  <a:pt x="4888840" y="132714"/>
                  <a:pt x="4890547" y="169862"/>
                  <a:pt x="4892628" y="169862"/>
                </a:cubicBezTo>
                <a:cubicBezTo>
                  <a:pt x="4894712" y="169862"/>
                  <a:pt x="4999012" y="147679"/>
                  <a:pt x="5124404" y="120568"/>
                </a:cubicBezTo>
                <a:cubicBezTo>
                  <a:pt x="5249796" y="93456"/>
                  <a:pt x="5430972" y="63701"/>
                  <a:pt x="5527016" y="54446"/>
                </a:cubicBezTo>
                <a:cubicBezTo>
                  <a:pt x="5652716" y="42334"/>
                  <a:pt x="5701640" y="33016"/>
                  <a:pt x="5701640" y="21191"/>
                </a:cubicBezTo>
                <a:cubicBezTo>
                  <a:pt x="5701640" y="1250"/>
                  <a:pt x="5735752" y="-855"/>
                  <a:pt x="5742264" y="18683"/>
                </a:cubicBezTo>
                <a:cubicBezTo>
                  <a:pt x="5745630" y="28779"/>
                  <a:pt x="5784922" y="28779"/>
                  <a:pt x="5885228" y="18683"/>
                </a:cubicBezTo>
                <a:cubicBezTo>
                  <a:pt x="6051060" y="1994"/>
                  <a:pt x="6914600" y="18"/>
                  <a:pt x="7003898" y="16124"/>
                </a:cubicBezTo>
                <a:lnTo>
                  <a:pt x="7180035" y="47874"/>
                </a:lnTo>
                <a:cubicBezTo>
                  <a:pt x="7337718" y="76288"/>
                  <a:pt x="7352641" y="75305"/>
                  <a:pt x="7352641" y="36512"/>
                </a:cubicBezTo>
                <a:cubicBezTo>
                  <a:pt x="7352641" y="16756"/>
                  <a:pt x="7359837" y="4762"/>
                  <a:pt x="7371691" y="4762"/>
                </a:cubicBezTo>
                <a:cubicBezTo>
                  <a:pt x="7384391" y="4762"/>
                  <a:pt x="7390741" y="17462"/>
                  <a:pt x="7390741" y="42862"/>
                </a:cubicBezTo>
                <a:cubicBezTo>
                  <a:pt x="7390741" y="74843"/>
                  <a:pt x="7395745" y="80962"/>
                  <a:pt x="7421902" y="80962"/>
                </a:cubicBezTo>
                <a:cubicBezTo>
                  <a:pt x="7474461" y="80962"/>
                  <a:pt x="7886459" y="132462"/>
                  <a:pt x="7990373" y="152021"/>
                </a:cubicBezTo>
                <a:cubicBezTo>
                  <a:pt x="8044263" y="162164"/>
                  <a:pt x="8114272" y="175305"/>
                  <a:pt x="8145948" y="181223"/>
                </a:cubicBezTo>
                <a:lnTo>
                  <a:pt x="8203541" y="191983"/>
                </a:lnTo>
                <a:lnTo>
                  <a:pt x="8203541" y="98372"/>
                </a:lnTo>
                <a:cubicBezTo>
                  <a:pt x="8203541" y="13899"/>
                  <a:pt x="8205968" y="4762"/>
                  <a:pt x="8228407" y="4762"/>
                </a:cubicBezTo>
                <a:cubicBezTo>
                  <a:pt x="8251039" y="4762"/>
                  <a:pt x="8253036" y="12985"/>
                  <a:pt x="8250632" y="96299"/>
                </a:cubicBezTo>
                <a:lnTo>
                  <a:pt x="8247991" y="187836"/>
                </a:lnTo>
                <a:lnTo>
                  <a:pt x="8349591" y="205203"/>
                </a:lnTo>
                <a:cubicBezTo>
                  <a:pt x="8405471" y="214755"/>
                  <a:pt x="8570841" y="247858"/>
                  <a:pt x="8717079" y="278766"/>
                </a:cubicBezTo>
                <a:cubicBezTo>
                  <a:pt x="8863319" y="309674"/>
                  <a:pt x="8987619" y="334962"/>
                  <a:pt x="8993304" y="334962"/>
                </a:cubicBezTo>
                <a:cubicBezTo>
                  <a:pt x="8998989" y="334962"/>
                  <a:pt x="9003641" y="260667"/>
                  <a:pt x="9003641" y="169862"/>
                </a:cubicBezTo>
                <a:cubicBezTo>
                  <a:pt x="9003641" y="31573"/>
                  <a:pt x="9006735" y="4762"/>
                  <a:pt x="9022691" y="4762"/>
                </a:cubicBezTo>
                <a:cubicBezTo>
                  <a:pt x="9038679" y="4762"/>
                  <a:pt x="9041741" y="32184"/>
                  <a:pt x="9041741" y="175356"/>
                </a:cubicBezTo>
                <a:cubicBezTo>
                  <a:pt x="9041741" y="303268"/>
                  <a:pt x="9045713" y="345996"/>
                  <a:pt x="9057616" y="346132"/>
                </a:cubicBezTo>
                <a:cubicBezTo>
                  <a:pt x="9101997" y="346638"/>
                  <a:pt x="9728983" y="494618"/>
                  <a:pt x="9796464" y="520512"/>
                </a:cubicBezTo>
                <a:cubicBezTo>
                  <a:pt x="9814235" y="527332"/>
                  <a:pt x="9816441" y="499281"/>
                  <a:pt x="9816441" y="266471"/>
                </a:cubicBezTo>
                <a:cubicBezTo>
                  <a:pt x="9816441" y="43902"/>
                  <a:pt x="9819252" y="4762"/>
                  <a:pt x="9835234" y="4762"/>
                </a:cubicBezTo>
                <a:cubicBezTo>
                  <a:pt x="9851299" y="4762"/>
                  <a:pt x="9853602" y="42009"/>
                  <a:pt x="9851109" y="261531"/>
                </a:cubicBezTo>
                <a:lnTo>
                  <a:pt x="9848191" y="518299"/>
                </a:lnTo>
                <a:lnTo>
                  <a:pt x="9949791" y="546280"/>
                </a:lnTo>
                <a:cubicBezTo>
                  <a:pt x="10005671" y="561669"/>
                  <a:pt x="10183960" y="611858"/>
                  <a:pt x="10345991" y="657811"/>
                </a:cubicBezTo>
                <a:cubicBezTo>
                  <a:pt x="10508020" y="703763"/>
                  <a:pt x="10646651" y="741361"/>
                  <a:pt x="10654058" y="741361"/>
                </a:cubicBezTo>
                <a:cubicBezTo>
                  <a:pt x="10663433" y="741361"/>
                  <a:pt x="10664948" y="629460"/>
                  <a:pt x="10659042" y="373062"/>
                </a:cubicBezTo>
                <a:lnTo>
                  <a:pt x="10650558" y="4762"/>
                </a:lnTo>
                <a:lnTo>
                  <a:pt x="10705441" y="4762"/>
                </a:lnTo>
                <a:lnTo>
                  <a:pt x="10705441" y="761821"/>
                </a:lnTo>
                <a:lnTo>
                  <a:pt x="10888515" y="815091"/>
                </a:lnTo>
                <a:cubicBezTo>
                  <a:pt x="11068515" y="867466"/>
                  <a:pt x="11074890" y="868361"/>
                  <a:pt x="11268066" y="868361"/>
                </a:cubicBezTo>
                <a:lnTo>
                  <a:pt x="11464541" y="868361"/>
                </a:lnTo>
                <a:lnTo>
                  <a:pt x="11467143" y="503236"/>
                </a:lnTo>
                <a:cubicBezTo>
                  <a:pt x="11468574" y="302418"/>
                  <a:pt x="11467798" y="109537"/>
                  <a:pt x="11465418" y="74612"/>
                </a:cubicBezTo>
                <a:lnTo>
                  <a:pt x="11461091" y="11112"/>
                </a:lnTo>
                <a:lnTo>
                  <a:pt x="11232491" y="4317"/>
                </a:lnTo>
                <a:cubicBezTo>
                  <a:pt x="11106761" y="580"/>
                  <a:pt x="11271067" y="-849"/>
                  <a:pt x="11597616" y="1142"/>
                </a:cubicBezTo>
                <a:cubicBezTo>
                  <a:pt x="11982553" y="3489"/>
                  <a:pt x="12191341" y="9228"/>
                  <a:pt x="12191341" y="17462"/>
                </a:cubicBezTo>
                <a:cubicBezTo>
                  <a:pt x="12191341" y="25609"/>
                  <a:pt x="12070691" y="30162"/>
                  <a:pt x="11854791" y="30162"/>
                </a:cubicBezTo>
                <a:lnTo>
                  <a:pt x="11518241" y="30162"/>
                </a:lnTo>
                <a:lnTo>
                  <a:pt x="11518241" y="864410"/>
                </a:lnTo>
                <a:lnTo>
                  <a:pt x="11692866" y="866339"/>
                </a:lnTo>
                <a:cubicBezTo>
                  <a:pt x="12056517" y="870356"/>
                  <a:pt x="12191341" y="879491"/>
                  <a:pt x="12191341" y="900111"/>
                </a:cubicBezTo>
                <a:cubicBezTo>
                  <a:pt x="12191341" y="916563"/>
                  <a:pt x="12145646" y="919161"/>
                  <a:pt x="11856290" y="919161"/>
                </a:cubicBezTo>
                <a:lnTo>
                  <a:pt x="11521239" y="919161"/>
                </a:lnTo>
                <a:lnTo>
                  <a:pt x="11511938" y="1247731"/>
                </a:lnTo>
                <a:cubicBezTo>
                  <a:pt x="11506822" y="1428443"/>
                  <a:pt x="11506663" y="1616406"/>
                  <a:pt x="11511586" y="1665424"/>
                </a:cubicBezTo>
                <a:lnTo>
                  <a:pt x="11520536" y="1754547"/>
                </a:lnTo>
                <a:lnTo>
                  <a:pt x="11855938" y="1763864"/>
                </a:lnTo>
                <a:cubicBezTo>
                  <a:pt x="12178537" y="1772824"/>
                  <a:pt x="12191341" y="1774139"/>
                  <a:pt x="12191341" y="1798310"/>
                </a:cubicBezTo>
                <a:cubicBezTo>
                  <a:pt x="12191341" y="1822295"/>
                  <a:pt x="12187139" y="1822820"/>
                  <a:pt x="12099266" y="1809807"/>
                </a:cubicBezTo>
                <a:cubicBezTo>
                  <a:pt x="12048625" y="1802307"/>
                  <a:pt x="11897178" y="1795388"/>
                  <a:pt x="11762716" y="1794431"/>
                </a:cubicBezTo>
                <a:lnTo>
                  <a:pt x="11518241" y="1792689"/>
                </a:lnTo>
                <a:lnTo>
                  <a:pt x="11518241" y="2675836"/>
                </a:lnTo>
                <a:lnTo>
                  <a:pt x="11854791" y="2667656"/>
                </a:lnTo>
                <a:cubicBezTo>
                  <a:pt x="12184696" y="2659637"/>
                  <a:pt x="12191341" y="2659974"/>
                  <a:pt x="12191341" y="2684667"/>
                </a:cubicBezTo>
                <a:cubicBezTo>
                  <a:pt x="12191341" y="2709057"/>
                  <a:pt x="12183538" y="2709734"/>
                  <a:pt x="11946866" y="2705883"/>
                </a:cubicBezTo>
                <a:cubicBezTo>
                  <a:pt x="11812404" y="2703693"/>
                  <a:pt x="11661891" y="2703123"/>
                  <a:pt x="11612392" y="2704612"/>
                </a:cubicBezTo>
                <a:lnTo>
                  <a:pt x="11522393" y="2707321"/>
                </a:lnTo>
                <a:lnTo>
                  <a:pt x="11513901" y="3104342"/>
                </a:lnTo>
                <a:cubicBezTo>
                  <a:pt x="11509231" y="3322700"/>
                  <a:pt x="11506972" y="3502917"/>
                  <a:pt x="11508882" y="3504827"/>
                </a:cubicBezTo>
                <a:cubicBezTo>
                  <a:pt x="11520517" y="3516462"/>
                  <a:pt x="11946051" y="3546982"/>
                  <a:pt x="12025446" y="3541876"/>
                </a:cubicBezTo>
                <a:cubicBezTo>
                  <a:pt x="12127543" y="3535311"/>
                  <a:pt x="12191341" y="3550875"/>
                  <a:pt x="12191341" y="3582347"/>
                </a:cubicBezTo>
                <a:cubicBezTo>
                  <a:pt x="12191341" y="3598567"/>
                  <a:pt x="12166271" y="3599029"/>
                  <a:pt x="11997666" y="3585910"/>
                </a:cubicBezTo>
                <a:cubicBezTo>
                  <a:pt x="11891145" y="3577621"/>
                  <a:pt x="11738491" y="3565967"/>
                  <a:pt x="11658436" y="3560010"/>
                </a:cubicBezTo>
                <a:cubicBezTo>
                  <a:pt x="11578380" y="3554055"/>
                  <a:pt x="11509070" y="3547499"/>
                  <a:pt x="11504415" y="3545442"/>
                </a:cubicBezTo>
                <a:cubicBezTo>
                  <a:pt x="11499760" y="3543385"/>
                  <a:pt x="11493822" y="3696008"/>
                  <a:pt x="11491221" y="3884603"/>
                </a:cubicBezTo>
                <a:lnTo>
                  <a:pt x="11486491" y="4227503"/>
                </a:lnTo>
                <a:lnTo>
                  <a:pt x="11588091" y="4248223"/>
                </a:lnTo>
                <a:cubicBezTo>
                  <a:pt x="12076914" y="4347914"/>
                  <a:pt x="12218842" y="4388385"/>
                  <a:pt x="12187950" y="4419277"/>
                </a:cubicBezTo>
                <a:cubicBezTo>
                  <a:pt x="12184359" y="4422868"/>
                  <a:pt x="12119359" y="4411296"/>
                  <a:pt x="12043506" y="4393562"/>
                </a:cubicBezTo>
                <a:cubicBezTo>
                  <a:pt x="11766968" y="4328908"/>
                  <a:pt x="11486508" y="4274834"/>
                  <a:pt x="11487196" y="4286303"/>
                </a:cubicBezTo>
                <a:cubicBezTo>
                  <a:pt x="11487585" y="4292769"/>
                  <a:pt x="11482275" y="4463565"/>
                  <a:pt x="11475399" y="4665849"/>
                </a:cubicBezTo>
                <a:cubicBezTo>
                  <a:pt x="11468522" y="4868134"/>
                  <a:pt x="11465843" y="5036588"/>
                  <a:pt x="11469446" y="5040191"/>
                </a:cubicBezTo>
                <a:cubicBezTo>
                  <a:pt x="11473048" y="5043793"/>
                  <a:pt x="11526935" y="5055547"/>
                  <a:pt x="11589193" y="5066310"/>
                </a:cubicBezTo>
                <a:cubicBezTo>
                  <a:pt x="11714545" y="5087980"/>
                  <a:pt x="11748141" y="5094610"/>
                  <a:pt x="11969091" y="5141283"/>
                </a:cubicBezTo>
                <a:cubicBezTo>
                  <a:pt x="12153633" y="5180265"/>
                  <a:pt x="12191341" y="5193529"/>
                  <a:pt x="12191341" y="5219461"/>
                </a:cubicBezTo>
                <a:cubicBezTo>
                  <a:pt x="12191341" y="5236854"/>
                  <a:pt x="12183676" y="5237494"/>
                  <a:pt x="12131016" y="5224494"/>
                </a:cubicBezTo>
                <a:cubicBezTo>
                  <a:pt x="11895185" y="5166281"/>
                  <a:pt x="11490171" y="5085460"/>
                  <a:pt x="11455711" y="5089738"/>
                </a:cubicBezTo>
                <a:cubicBezTo>
                  <a:pt x="11449667" y="5090489"/>
                  <a:pt x="11442689" y="5236374"/>
                  <a:pt x="11440206" y="5413927"/>
                </a:cubicBezTo>
                <a:lnTo>
                  <a:pt x="11435691" y="5736750"/>
                </a:lnTo>
                <a:lnTo>
                  <a:pt x="11609051" y="5790556"/>
                </a:lnTo>
                <a:cubicBezTo>
                  <a:pt x="12149940" y="5958430"/>
                  <a:pt x="12191341" y="5973366"/>
                  <a:pt x="12191341" y="6000615"/>
                </a:cubicBezTo>
                <a:cubicBezTo>
                  <a:pt x="12191341" y="6021908"/>
                  <a:pt x="12187279" y="6024297"/>
                  <a:pt x="12169116" y="6013688"/>
                </a:cubicBezTo>
                <a:cubicBezTo>
                  <a:pt x="12119231" y="5984550"/>
                  <a:pt x="11486975" y="5795953"/>
                  <a:pt x="11439178" y="5795953"/>
                </a:cubicBezTo>
                <a:cubicBezTo>
                  <a:pt x="11435420" y="5795953"/>
                  <a:pt x="11424740" y="5948829"/>
                  <a:pt x="11415443" y="6135678"/>
                </a:cubicBezTo>
                <a:lnTo>
                  <a:pt x="11398066" y="6484916"/>
                </a:lnTo>
                <a:cubicBezTo>
                  <a:pt x="11397805" y="6490148"/>
                  <a:pt x="11563326" y="6550865"/>
                  <a:pt x="11765891" y="6619844"/>
                </a:cubicBezTo>
                <a:cubicBezTo>
                  <a:pt x="11968456" y="6688822"/>
                  <a:pt x="12147050" y="6752304"/>
                  <a:pt x="12162766" y="6760915"/>
                </a:cubicBezTo>
                <a:cubicBezTo>
                  <a:pt x="12175544" y="6767916"/>
                  <a:pt x="12185697" y="6780676"/>
                  <a:pt x="12190172" y="6791685"/>
                </a:cubicBezTo>
                <a:lnTo>
                  <a:pt x="12192000" y="6804258"/>
                </a:lnTo>
                <a:lnTo>
                  <a:pt x="12192000" y="6806116"/>
                </a:lnTo>
                <a:lnTo>
                  <a:pt x="12183514" y="6811953"/>
                </a:lnTo>
                <a:cubicBezTo>
                  <a:pt x="12179209" y="6811953"/>
                  <a:pt x="12006126" y="6754803"/>
                  <a:pt x="11798885" y="6684953"/>
                </a:cubicBezTo>
                <a:cubicBezTo>
                  <a:pt x="11591643" y="6615103"/>
                  <a:pt x="11418001" y="6557953"/>
                  <a:pt x="11413012" y="6557953"/>
                </a:cubicBezTo>
                <a:cubicBezTo>
                  <a:pt x="11408023" y="6557953"/>
                  <a:pt x="11403941" y="6626533"/>
                  <a:pt x="11403941" y="6710353"/>
                </a:cubicBezTo>
                <a:cubicBezTo>
                  <a:pt x="11403941" y="6783341"/>
                  <a:pt x="11403662" y="6821441"/>
                  <a:pt x="11400215" y="6841294"/>
                </a:cubicBezTo>
                <a:lnTo>
                  <a:pt x="11392945" y="6858000"/>
                </a:lnTo>
                <a:lnTo>
                  <a:pt x="11361804" y="6858000"/>
                </a:lnTo>
                <a:lnTo>
                  <a:pt x="11357818" y="6852103"/>
                </a:lnTo>
                <a:cubicBezTo>
                  <a:pt x="11351101" y="6835968"/>
                  <a:pt x="11350167" y="6795636"/>
                  <a:pt x="11348902" y="6695266"/>
                </a:cubicBezTo>
                <a:lnTo>
                  <a:pt x="11346791" y="6527779"/>
                </a:lnTo>
                <a:lnTo>
                  <a:pt x="11181691" y="6478950"/>
                </a:lnTo>
                <a:cubicBezTo>
                  <a:pt x="10864629" y="6385179"/>
                  <a:pt x="10546008" y="6306752"/>
                  <a:pt x="10533386" y="6319375"/>
                </a:cubicBezTo>
                <a:cubicBezTo>
                  <a:pt x="10526465" y="6326296"/>
                  <a:pt x="10501371" y="6678232"/>
                  <a:pt x="10500754" y="6777028"/>
                </a:cubicBezTo>
                <a:cubicBezTo>
                  <a:pt x="10500544" y="6810666"/>
                  <a:pt x="10499391" y="6832097"/>
                  <a:pt x="10496433" y="6845119"/>
                </a:cubicBezTo>
                <a:lnTo>
                  <a:pt x="10490886" y="6858000"/>
                </a:lnTo>
                <a:lnTo>
                  <a:pt x="10476229" y="6858000"/>
                </a:lnTo>
                <a:lnTo>
                  <a:pt x="10471557" y="6853602"/>
                </a:lnTo>
                <a:cubicBezTo>
                  <a:pt x="10464159" y="6832992"/>
                  <a:pt x="10463291" y="6771084"/>
                  <a:pt x="10465015" y="6605578"/>
                </a:cubicBezTo>
                <a:cubicBezTo>
                  <a:pt x="10466489" y="6464132"/>
                  <a:pt x="10468324" y="6334533"/>
                  <a:pt x="10469093" y="6317582"/>
                </a:cubicBezTo>
                <a:cubicBezTo>
                  <a:pt x="10470427" y="6288162"/>
                  <a:pt x="10462980" y="6285151"/>
                  <a:pt x="10305391" y="6251387"/>
                </a:cubicBezTo>
                <a:cubicBezTo>
                  <a:pt x="10116489" y="6210914"/>
                  <a:pt x="9692918" y="6143843"/>
                  <a:pt x="9683801" y="6152960"/>
                </a:cubicBezTo>
                <a:cubicBezTo>
                  <a:pt x="9678056" y="6158704"/>
                  <a:pt x="9638641" y="6745822"/>
                  <a:pt x="9638641" y="6825638"/>
                </a:cubicBezTo>
                <a:cubicBezTo>
                  <a:pt x="9638641" y="6838617"/>
                  <a:pt x="9637073" y="6847896"/>
                  <a:pt x="9633681" y="6853930"/>
                </a:cubicBezTo>
                <a:lnTo>
                  <a:pt x="9626345" y="6858000"/>
                </a:lnTo>
                <a:lnTo>
                  <a:pt x="9610121" y="6858000"/>
                </a:lnTo>
                <a:lnTo>
                  <a:pt x="9606723" y="6855891"/>
                </a:lnTo>
                <a:cubicBezTo>
                  <a:pt x="9598417" y="6839758"/>
                  <a:pt x="9597772" y="6788585"/>
                  <a:pt x="9599522" y="6637328"/>
                </a:cubicBezTo>
                <a:cubicBezTo>
                  <a:pt x="9601952" y="6427207"/>
                  <a:pt x="9617942" y="6128521"/>
                  <a:pt x="9626381" y="6135640"/>
                </a:cubicBezTo>
                <a:cubicBezTo>
                  <a:pt x="9628425" y="6137365"/>
                  <a:pt x="9564869" y="6127808"/>
                  <a:pt x="9485144" y="6114403"/>
                </a:cubicBezTo>
                <a:cubicBezTo>
                  <a:pt x="9342354" y="6090393"/>
                  <a:pt x="8831296" y="6052965"/>
                  <a:pt x="8818667" y="6065594"/>
                </a:cubicBezTo>
                <a:cubicBezTo>
                  <a:pt x="8804971" y="6079290"/>
                  <a:pt x="8763903" y="6595571"/>
                  <a:pt x="8767538" y="6708355"/>
                </a:cubicBezTo>
                <a:lnTo>
                  <a:pt x="8771362" y="6827006"/>
                </a:lnTo>
                <a:lnTo>
                  <a:pt x="9100227" y="6826216"/>
                </a:lnTo>
                <a:cubicBezTo>
                  <a:pt x="9281102" y="6825781"/>
                  <a:pt x="9463381" y="6830217"/>
                  <a:pt x="9505291" y="6836074"/>
                </a:cubicBezTo>
                <a:cubicBezTo>
                  <a:pt x="9552892" y="6842726"/>
                  <a:pt x="9357464" y="6846676"/>
                  <a:pt x="8984591" y="6846600"/>
                </a:cubicBezTo>
                <a:cubicBezTo>
                  <a:pt x="8656296" y="6846532"/>
                  <a:pt x="8419123" y="6842132"/>
                  <a:pt x="8457541" y="6836820"/>
                </a:cubicBezTo>
                <a:cubicBezTo>
                  <a:pt x="8495959" y="6831510"/>
                  <a:pt x="8571066" y="6829457"/>
                  <a:pt x="8624446" y="6832259"/>
                </a:cubicBezTo>
                <a:lnTo>
                  <a:pt x="8721501" y="6837353"/>
                </a:lnTo>
                <a:lnTo>
                  <a:pt x="8722828" y="6707178"/>
                </a:lnTo>
                <a:cubicBezTo>
                  <a:pt x="8724846" y="6509317"/>
                  <a:pt x="8748641" y="6136928"/>
                  <a:pt x="8761781" y="6097578"/>
                </a:cubicBezTo>
                <a:lnTo>
                  <a:pt x="8773444" y="6062653"/>
                </a:lnTo>
                <a:lnTo>
                  <a:pt x="8491668" y="6056647"/>
                </a:lnTo>
                <a:cubicBezTo>
                  <a:pt x="8285886" y="6052261"/>
                  <a:pt x="8179585" y="6055451"/>
                  <a:pt x="8097522" y="6068475"/>
                </a:cubicBezTo>
                <a:cubicBezTo>
                  <a:pt x="8035719" y="6078283"/>
                  <a:pt x="7982265" y="6089195"/>
                  <a:pt x="7978737" y="6092723"/>
                </a:cubicBezTo>
                <a:cubicBezTo>
                  <a:pt x="7965042" y="6106418"/>
                  <a:pt x="7925346" y="6658856"/>
                  <a:pt x="7930934" y="6757978"/>
                </a:cubicBezTo>
                <a:cubicBezTo>
                  <a:pt x="7933749" y="6807907"/>
                  <a:pt x="7934912" y="6834101"/>
                  <a:pt x="7932194" y="6847812"/>
                </a:cubicBezTo>
                <a:lnTo>
                  <a:pt x="7926323" y="6858000"/>
                </a:lnTo>
                <a:lnTo>
                  <a:pt x="7894173" y="6858000"/>
                </a:lnTo>
                <a:lnTo>
                  <a:pt x="7890481" y="6852533"/>
                </a:lnTo>
                <a:cubicBezTo>
                  <a:pt x="7884128" y="6836697"/>
                  <a:pt x="7884319" y="6796460"/>
                  <a:pt x="7885604" y="6694478"/>
                </a:cubicBezTo>
                <a:cubicBezTo>
                  <a:pt x="7887856" y="6515753"/>
                  <a:pt x="7906663" y="6180485"/>
                  <a:pt x="7917595" y="6124186"/>
                </a:cubicBezTo>
                <a:cubicBezTo>
                  <a:pt x="7923832" y="6092063"/>
                  <a:pt x="7921591" y="6090426"/>
                  <a:pt x="7870166" y="6089536"/>
                </a:cubicBezTo>
                <a:cubicBezTo>
                  <a:pt x="7798865" y="6088301"/>
                  <a:pt x="7449641" y="6132853"/>
                  <a:pt x="7319388" y="6159799"/>
                </a:cubicBezTo>
                <a:lnTo>
                  <a:pt x="7216284" y="6181129"/>
                </a:lnTo>
                <a:lnTo>
                  <a:pt x="7202180" y="6296516"/>
                </a:lnTo>
                <a:cubicBezTo>
                  <a:pt x="7194423" y="6359979"/>
                  <a:pt x="7187116" y="6513344"/>
                  <a:pt x="7185942" y="6637328"/>
                </a:cubicBezTo>
                <a:cubicBezTo>
                  <a:pt x="7184407" y="6799531"/>
                  <a:pt x="7183394" y="6845231"/>
                  <a:pt x="7172700" y="6857944"/>
                </a:cubicBezTo>
                <a:lnTo>
                  <a:pt x="7172532" y="6858000"/>
                </a:lnTo>
                <a:lnTo>
                  <a:pt x="7143612" y="6858000"/>
                </a:lnTo>
                <a:lnTo>
                  <a:pt x="7137034" y="6844324"/>
                </a:lnTo>
                <a:cubicBezTo>
                  <a:pt x="7133889" y="6827863"/>
                  <a:pt x="7133924" y="6796906"/>
                  <a:pt x="7134744" y="6738928"/>
                </a:cubicBezTo>
                <a:cubicBezTo>
                  <a:pt x="7135708" y="6670824"/>
                  <a:pt x="7143160" y="6519377"/>
                  <a:pt x="7151304" y="6402378"/>
                </a:cubicBezTo>
                <a:cubicBezTo>
                  <a:pt x="7159448" y="6285379"/>
                  <a:pt x="7162617" y="6189653"/>
                  <a:pt x="7158346" y="6189653"/>
                </a:cubicBezTo>
                <a:cubicBezTo>
                  <a:pt x="7154075" y="6189653"/>
                  <a:pt x="7051740" y="6206333"/>
                  <a:pt x="6930936" y="6226719"/>
                </a:cubicBezTo>
                <a:cubicBezTo>
                  <a:pt x="6740024" y="6258936"/>
                  <a:pt x="6464704" y="6326227"/>
                  <a:pt x="6416404" y="6352476"/>
                </a:cubicBezTo>
                <a:cubicBezTo>
                  <a:pt x="6404978" y="6358686"/>
                  <a:pt x="6402254" y="6388121"/>
                  <a:pt x="6406686" y="6457534"/>
                </a:cubicBezTo>
                <a:cubicBezTo>
                  <a:pt x="6410072" y="6510571"/>
                  <a:pt x="6409104" y="6623443"/>
                  <a:pt x="6404540" y="6708359"/>
                </a:cubicBezTo>
                <a:cubicBezTo>
                  <a:pt x="6399496" y="6802174"/>
                  <a:pt x="6395313" y="6842113"/>
                  <a:pt x="6387027" y="6856219"/>
                </a:cubicBezTo>
                <a:lnTo>
                  <a:pt x="6384345" y="6858000"/>
                </a:lnTo>
                <a:lnTo>
                  <a:pt x="6371699" y="6858000"/>
                </a:lnTo>
                <a:lnTo>
                  <a:pt x="6367512" y="6854375"/>
                </a:lnTo>
                <a:cubicBezTo>
                  <a:pt x="6360502" y="6835252"/>
                  <a:pt x="6361194" y="6776794"/>
                  <a:pt x="6366948" y="6615103"/>
                </a:cubicBezTo>
                <a:cubicBezTo>
                  <a:pt x="6374290" y="6408740"/>
                  <a:pt x="6372836" y="6367453"/>
                  <a:pt x="6358232" y="6367453"/>
                </a:cubicBezTo>
                <a:cubicBezTo>
                  <a:pt x="6273660" y="6367453"/>
                  <a:pt x="5960892" y="6445587"/>
                  <a:pt x="5766664" y="6515235"/>
                </a:cubicBezTo>
                <a:cubicBezTo>
                  <a:pt x="5701144" y="6538730"/>
                  <a:pt x="5645424" y="6557953"/>
                  <a:pt x="5642840" y="6557953"/>
                </a:cubicBezTo>
                <a:cubicBezTo>
                  <a:pt x="5640256" y="6557953"/>
                  <a:pt x="5638140" y="6626533"/>
                  <a:pt x="5638140" y="6710353"/>
                </a:cubicBezTo>
                <a:cubicBezTo>
                  <a:pt x="5638140" y="6782828"/>
                  <a:pt x="5637824" y="6820928"/>
                  <a:pt x="5634426" y="6840909"/>
                </a:cubicBezTo>
                <a:lnTo>
                  <a:pt x="5627230" y="6858000"/>
                </a:lnTo>
                <a:lnTo>
                  <a:pt x="5597061" y="6858000"/>
                </a:lnTo>
                <a:lnTo>
                  <a:pt x="5591057" y="6842512"/>
                </a:lnTo>
                <a:cubicBezTo>
                  <a:pt x="5588858" y="6823417"/>
                  <a:pt x="5590872" y="6786374"/>
                  <a:pt x="5595164" y="6714581"/>
                </a:cubicBezTo>
                <a:cubicBezTo>
                  <a:pt x="5603564" y="6574093"/>
                  <a:pt x="5602766" y="6566432"/>
                  <a:pt x="5579808" y="6566883"/>
                </a:cubicBezTo>
                <a:cubicBezTo>
                  <a:pt x="5539234" y="6567679"/>
                  <a:pt x="4949692" y="6735873"/>
                  <a:pt x="4892016" y="6763108"/>
                </a:cubicBezTo>
                <a:cubicBezTo>
                  <a:pt x="4846660" y="6784524"/>
                  <a:pt x="4838040" y="6794515"/>
                  <a:pt x="4838040" y="6825674"/>
                </a:cubicBezTo>
                <a:cubicBezTo>
                  <a:pt x="4838040" y="6837920"/>
                  <a:pt x="4836424" y="6847190"/>
                  <a:pt x="4833235" y="6853398"/>
                </a:cubicBezTo>
                <a:lnTo>
                  <a:pt x="4826229" y="6858000"/>
                </a:lnTo>
                <a:lnTo>
                  <a:pt x="4811149" y="6858000"/>
                </a:lnTo>
                <a:lnTo>
                  <a:pt x="4805021" y="6854286"/>
                </a:lnTo>
                <a:cubicBezTo>
                  <a:pt x="4801740" y="6848818"/>
                  <a:pt x="4799940" y="6840881"/>
                  <a:pt x="4799940" y="6831003"/>
                </a:cubicBezTo>
                <a:cubicBezTo>
                  <a:pt x="4799940" y="6792928"/>
                  <a:pt x="4808926" y="6793346"/>
                  <a:pt x="4660152" y="6824495"/>
                </a:cubicBezTo>
                <a:cubicBezTo>
                  <a:pt x="4594709" y="6838197"/>
                  <a:pt x="4532220" y="6848889"/>
                  <a:pt x="4487601" y="6854647"/>
                </a:cubicBezTo>
                <a:lnTo>
                  <a:pt x="4450704" y="6858000"/>
                </a:lnTo>
                <a:lnTo>
                  <a:pt x="4431521" y="6858000"/>
                </a:lnTo>
                <a:lnTo>
                  <a:pt x="4422270" y="6855191"/>
                </a:lnTo>
                <a:cubicBezTo>
                  <a:pt x="4434388" y="6843072"/>
                  <a:pt x="4700216" y="6761234"/>
                  <a:pt x="4750572" y="6754117"/>
                </a:cubicBezTo>
                <a:lnTo>
                  <a:pt x="4796456" y="6747634"/>
                </a:lnTo>
                <a:lnTo>
                  <a:pt x="4798024" y="6528968"/>
                </a:lnTo>
                <a:cubicBezTo>
                  <a:pt x="4798888" y="6408702"/>
                  <a:pt x="4806198" y="6165360"/>
                  <a:pt x="4814270" y="5988207"/>
                </a:cubicBezTo>
                <a:lnTo>
                  <a:pt x="4828944" y="5666111"/>
                </a:lnTo>
                <a:lnTo>
                  <a:pt x="4766818" y="5668694"/>
                </a:lnTo>
                <a:cubicBezTo>
                  <a:pt x="4732648" y="5670115"/>
                  <a:pt x="4670400" y="5679001"/>
                  <a:pt x="4628492" y="5688441"/>
                </a:cubicBezTo>
                <a:cubicBezTo>
                  <a:pt x="4586580" y="5697880"/>
                  <a:pt x="4466566" y="5723629"/>
                  <a:pt x="4361793" y="5745659"/>
                </a:cubicBezTo>
                <a:cubicBezTo>
                  <a:pt x="4257016" y="5767690"/>
                  <a:pt x="4148432" y="5792305"/>
                  <a:pt x="4120492" y="5800359"/>
                </a:cubicBezTo>
                <a:lnTo>
                  <a:pt x="4069692" y="5815003"/>
                </a:lnTo>
                <a:lnTo>
                  <a:pt x="4061912" y="6126153"/>
                </a:lnTo>
                <a:cubicBezTo>
                  <a:pt x="4057634" y="6297286"/>
                  <a:pt x="4056206" y="6530351"/>
                  <a:pt x="4058736" y="6644076"/>
                </a:cubicBezTo>
                <a:cubicBezTo>
                  <a:pt x="4061700" y="6777186"/>
                  <a:pt x="4061247" y="6827541"/>
                  <a:pt x="4053738" y="6847122"/>
                </a:cubicBezTo>
                <a:lnTo>
                  <a:pt x="4044073" y="6858000"/>
                </a:lnTo>
                <a:lnTo>
                  <a:pt x="4017725" y="6858000"/>
                </a:lnTo>
                <a:lnTo>
                  <a:pt x="4016885" y="6848045"/>
                </a:lnTo>
                <a:cubicBezTo>
                  <a:pt x="4015350" y="6797944"/>
                  <a:pt x="4018904" y="6591634"/>
                  <a:pt x="4025706" y="6348868"/>
                </a:cubicBezTo>
                <a:cubicBezTo>
                  <a:pt x="4033480" y="6071420"/>
                  <a:pt x="4037576" y="5842155"/>
                  <a:pt x="4034808" y="5839388"/>
                </a:cubicBezTo>
                <a:cubicBezTo>
                  <a:pt x="4027000" y="5831577"/>
                  <a:pt x="3364256" y="5986963"/>
                  <a:pt x="3312726" y="6008688"/>
                </a:cubicBezTo>
                <a:lnTo>
                  <a:pt x="3266960" y="6027981"/>
                </a:lnTo>
                <a:lnTo>
                  <a:pt x="3258752" y="6180661"/>
                </a:lnTo>
                <a:cubicBezTo>
                  <a:pt x="3254236" y="6264635"/>
                  <a:pt x="3250540" y="6452459"/>
                  <a:pt x="3250540" y="6598047"/>
                </a:cubicBezTo>
                <a:cubicBezTo>
                  <a:pt x="3250540" y="6787573"/>
                  <a:pt x="3249917" y="6841707"/>
                  <a:pt x="3239771" y="6856929"/>
                </a:cubicBezTo>
                <a:lnTo>
                  <a:pt x="3237260" y="6858000"/>
                </a:lnTo>
                <a:lnTo>
                  <a:pt x="3212015" y="6858000"/>
                </a:lnTo>
                <a:lnTo>
                  <a:pt x="3205501" y="6846622"/>
                </a:lnTo>
                <a:cubicBezTo>
                  <a:pt x="3201962" y="6833043"/>
                  <a:pt x="3201022" y="6808437"/>
                  <a:pt x="3200472" y="6764328"/>
                </a:cubicBezTo>
                <a:cubicBezTo>
                  <a:pt x="3199796" y="6710194"/>
                  <a:pt x="3204766" y="6527315"/>
                  <a:pt x="3211516" y="6357928"/>
                </a:cubicBezTo>
                <a:lnTo>
                  <a:pt x="3223788" y="6049953"/>
                </a:lnTo>
                <a:lnTo>
                  <a:pt x="3189160" y="6049953"/>
                </a:lnTo>
                <a:cubicBezTo>
                  <a:pt x="3054220" y="6049953"/>
                  <a:pt x="2463036" y="6109854"/>
                  <a:pt x="2434566" y="6126412"/>
                </a:cubicBezTo>
                <a:cubicBezTo>
                  <a:pt x="2414222" y="6138243"/>
                  <a:pt x="2412340" y="6169952"/>
                  <a:pt x="2412340" y="6501045"/>
                </a:cubicBezTo>
                <a:cubicBezTo>
                  <a:pt x="2412340" y="6735833"/>
                  <a:pt x="2410899" y="6821900"/>
                  <a:pt x="2403224" y="6850259"/>
                </a:cubicBezTo>
                <a:lnTo>
                  <a:pt x="2399761" y="6858000"/>
                </a:lnTo>
                <a:lnTo>
                  <a:pt x="2386830" y="6858000"/>
                </a:lnTo>
                <a:lnTo>
                  <a:pt x="2383359" y="6850208"/>
                </a:lnTo>
                <a:cubicBezTo>
                  <a:pt x="2375681" y="6821728"/>
                  <a:pt x="2374240" y="6735283"/>
                  <a:pt x="2374240" y="6499390"/>
                </a:cubicBezTo>
                <a:lnTo>
                  <a:pt x="2374240" y="6136026"/>
                </a:lnTo>
                <a:lnTo>
                  <a:pt x="2326616" y="6136904"/>
                </a:lnTo>
                <a:cubicBezTo>
                  <a:pt x="2230208" y="6138681"/>
                  <a:pt x="1592880" y="6216906"/>
                  <a:pt x="1583666" y="6228092"/>
                </a:cubicBezTo>
                <a:cubicBezTo>
                  <a:pt x="1578428" y="6234452"/>
                  <a:pt x="1574140" y="6379853"/>
                  <a:pt x="1574140" y="6551205"/>
                </a:cubicBezTo>
                <a:cubicBezTo>
                  <a:pt x="1574140" y="6752554"/>
                  <a:pt x="1572660" y="6827125"/>
                  <a:pt x="1564994" y="6851827"/>
                </a:cubicBezTo>
                <a:lnTo>
                  <a:pt x="1561839" y="6858000"/>
                </a:lnTo>
                <a:lnTo>
                  <a:pt x="1548341" y="6858000"/>
                </a:lnTo>
                <a:lnTo>
                  <a:pt x="1545190" y="6851847"/>
                </a:lnTo>
                <a:cubicBezTo>
                  <a:pt x="1537523" y="6827192"/>
                  <a:pt x="1536040" y="6752768"/>
                  <a:pt x="1536040" y="6551846"/>
                </a:cubicBezTo>
                <a:lnTo>
                  <a:pt x="1536040" y="6240939"/>
                </a:lnTo>
                <a:lnTo>
                  <a:pt x="1469366" y="6241667"/>
                </a:lnTo>
                <a:cubicBezTo>
                  <a:pt x="1432696" y="6242067"/>
                  <a:pt x="1362686" y="6247788"/>
                  <a:pt x="1313792" y="6254380"/>
                </a:cubicBezTo>
                <a:cubicBezTo>
                  <a:pt x="1264896" y="6260972"/>
                  <a:pt x="1121452" y="6272813"/>
                  <a:pt x="995028" y="6280694"/>
                </a:cubicBezTo>
                <a:lnTo>
                  <a:pt x="765162" y="6295021"/>
                </a:lnTo>
                <a:lnTo>
                  <a:pt x="750594" y="6486812"/>
                </a:lnTo>
                <a:cubicBezTo>
                  <a:pt x="742580" y="6592297"/>
                  <a:pt x="738864" y="6720037"/>
                  <a:pt x="742332" y="6770678"/>
                </a:cubicBezTo>
                <a:cubicBezTo>
                  <a:pt x="744942" y="6808769"/>
                  <a:pt x="745697" y="6831788"/>
                  <a:pt x="743830" y="6845284"/>
                </a:cubicBezTo>
                <a:lnTo>
                  <a:pt x="739346" y="6858000"/>
                </a:lnTo>
                <a:lnTo>
                  <a:pt x="722670" y="6858000"/>
                </a:lnTo>
                <a:lnTo>
                  <a:pt x="719709" y="6852633"/>
                </a:lnTo>
                <a:cubicBezTo>
                  <a:pt x="712049" y="6829813"/>
                  <a:pt x="710540" y="6761153"/>
                  <a:pt x="710540" y="6577003"/>
                </a:cubicBezTo>
                <a:lnTo>
                  <a:pt x="710540" y="6291253"/>
                </a:lnTo>
                <a:lnTo>
                  <a:pt x="361292" y="6291253"/>
                </a:lnTo>
                <a:cubicBezTo>
                  <a:pt x="77906" y="6291253"/>
                  <a:pt x="12040" y="6288045"/>
                  <a:pt x="12040" y="6274241"/>
                </a:cubicBezTo>
                <a:cubicBezTo>
                  <a:pt x="12040" y="6260642"/>
                  <a:pt x="81228" y="6255594"/>
                  <a:pt x="356818" y="6249080"/>
                </a:cubicBezTo>
                <a:cubicBezTo>
                  <a:pt x="546446" y="6244598"/>
                  <a:pt x="700160" y="6236538"/>
                  <a:pt x="698408" y="6231167"/>
                </a:cubicBezTo>
                <a:cubicBezTo>
                  <a:pt x="696652" y="6225797"/>
                  <a:pt x="702276" y="6030891"/>
                  <a:pt x="710904" y="5798044"/>
                </a:cubicBezTo>
                <a:lnTo>
                  <a:pt x="726588" y="5374684"/>
                </a:lnTo>
                <a:lnTo>
                  <a:pt x="607440" y="5375526"/>
                </a:lnTo>
                <a:cubicBezTo>
                  <a:pt x="541908" y="5375988"/>
                  <a:pt x="381136" y="5382681"/>
                  <a:pt x="250166" y="5390398"/>
                </a:cubicBezTo>
                <a:cubicBezTo>
                  <a:pt x="12760" y="5404387"/>
                  <a:pt x="12040" y="5404349"/>
                  <a:pt x="12040" y="5377941"/>
                </a:cubicBezTo>
                <a:cubicBezTo>
                  <a:pt x="12040" y="5352956"/>
                  <a:pt x="20508" y="5351090"/>
                  <a:pt x="161266" y="5345061"/>
                </a:cubicBezTo>
                <a:cubicBezTo>
                  <a:pt x="243340" y="5341545"/>
                  <a:pt x="403360" y="5337793"/>
                  <a:pt x="516866" y="5336723"/>
                </a:cubicBezTo>
                <a:lnTo>
                  <a:pt x="723240" y="5334776"/>
                </a:lnTo>
                <a:lnTo>
                  <a:pt x="723240" y="4462231"/>
                </a:lnTo>
                <a:lnTo>
                  <a:pt x="650216" y="4462545"/>
                </a:lnTo>
                <a:cubicBezTo>
                  <a:pt x="610052" y="4462717"/>
                  <a:pt x="481686" y="4471340"/>
                  <a:pt x="364956" y="4481706"/>
                </a:cubicBezTo>
                <a:cubicBezTo>
                  <a:pt x="92536" y="4505898"/>
                  <a:pt x="12040" y="4506189"/>
                  <a:pt x="12040" y="4482984"/>
                </a:cubicBezTo>
                <a:cubicBezTo>
                  <a:pt x="12040" y="4454370"/>
                  <a:pt x="52260" y="4437398"/>
                  <a:pt x="119992" y="4437431"/>
                </a:cubicBezTo>
                <a:cubicBezTo>
                  <a:pt x="154916" y="4437448"/>
                  <a:pt x="304936" y="4433437"/>
                  <a:pt x="453366" y="4428518"/>
                </a:cubicBezTo>
                <a:lnTo>
                  <a:pt x="723240" y="4419574"/>
                </a:lnTo>
                <a:lnTo>
                  <a:pt x="723240" y="3572578"/>
                </a:lnTo>
                <a:lnTo>
                  <a:pt x="656566" y="3573221"/>
                </a:lnTo>
                <a:cubicBezTo>
                  <a:pt x="619896" y="3573575"/>
                  <a:pt x="533564" y="3582344"/>
                  <a:pt x="464720" y="3592709"/>
                </a:cubicBezTo>
                <a:cubicBezTo>
                  <a:pt x="395876" y="3603073"/>
                  <a:pt x="265860" y="3611553"/>
                  <a:pt x="175796" y="3611553"/>
                </a:cubicBezTo>
                <a:cubicBezTo>
                  <a:pt x="38704" y="3611553"/>
                  <a:pt x="12040" y="3608451"/>
                  <a:pt x="12040" y="3592503"/>
                </a:cubicBezTo>
                <a:cubicBezTo>
                  <a:pt x="12040" y="3577078"/>
                  <a:pt x="32392" y="3573453"/>
                  <a:pt x="118992" y="3573453"/>
                </a:cubicBezTo>
                <a:cubicBezTo>
                  <a:pt x="247016" y="3573453"/>
                  <a:pt x="695472" y="3538315"/>
                  <a:pt x="714060" y="3526828"/>
                </a:cubicBezTo>
                <a:cubicBezTo>
                  <a:pt x="728920" y="3517643"/>
                  <a:pt x="715768" y="2748811"/>
                  <a:pt x="700496" y="2733894"/>
                </a:cubicBezTo>
                <a:cubicBezTo>
                  <a:pt x="695544" y="2729057"/>
                  <a:pt x="622912" y="2732852"/>
                  <a:pt x="539092" y="2742327"/>
                </a:cubicBezTo>
                <a:cubicBezTo>
                  <a:pt x="455272" y="2751801"/>
                  <a:pt x="302396" y="2762660"/>
                  <a:pt x="199366" y="2766460"/>
                </a:cubicBezTo>
                <a:cubicBezTo>
                  <a:pt x="12888" y="2773330"/>
                  <a:pt x="12012" y="2773234"/>
                  <a:pt x="5694" y="2744787"/>
                </a:cubicBezTo>
                <a:lnTo>
                  <a:pt x="0" y="2719156"/>
                </a:lnTo>
                <a:lnTo>
                  <a:pt x="0" y="2716207"/>
                </a:lnTo>
                <a:lnTo>
                  <a:pt x="193020" y="2714574"/>
                </a:lnTo>
                <a:cubicBezTo>
                  <a:pt x="299538" y="2713675"/>
                  <a:pt x="446698" y="2706266"/>
                  <a:pt x="520040" y="2698111"/>
                </a:cubicBezTo>
                <a:cubicBezTo>
                  <a:pt x="593384" y="2689958"/>
                  <a:pt x="666250" y="2683164"/>
                  <a:pt x="681966" y="2683016"/>
                </a:cubicBezTo>
                <a:cubicBezTo>
                  <a:pt x="710094" y="2682752"/>
                  <a:pt x="710540" y="2680209"/>
                  <a:pt x="710540" y="2520529"/>
                </a:cubicBezTo>
                <a:cubicBezTo>
                  <a:pt x="710540" y="2431301"/>
                  <a:pt x="706792" y="2271665"/>
                  <a:pt x="702208" y="2165782"/>
                </a:cubicBezTo>
                <a:lnTo>
                  <a:pt x="693876" y="1973264"/>
                </a:lnTo>
                <a:lnTo>
                  <a:pt x="507352" y="1973264"/>
                </a:lnTo>
                <a:cubicBezTo>
                  <a:pt x="404764" y="1973264"/>
                  <a:pt x="251352" y="1969528"/>
                  <a:pt x="166436" y="1964962"/>
                </a:cubicBezTo>
                <a:cubicBezTo>
                  <a:pt x="23712" y="1957288"/>
                  <a:pt x="12040" y="1954756"/>
                  <a:pt x="12040" y="1931464"/>
                </a:cubicBezTo>
                <a:cubicBezTo>
                  <a:pt x="12040" y="1908516"/>
                  <a:pt x="18036" y="1906972"/>
                  <a:pt x="79192" y="1914159"/>
                </a:cubicBezTo>
                <a:cubicBezTo>
                  <a:pt x="116124" y="1918500"/>
                  <a:pt x="270428" y="1925908"/>
                  <a:pt x="422092" y="1930622"/>
                </a:cubicBezTo>
                <a:lnTo>
                  <a:pt x="697840" y="1939192"/>
                </a:lnTo>
                <a:lnTo>
                  <a:pt x="691380" y="1629202"/>
                </a:lnTo>
                <a:cubicBezTo>
                  <a:pt x="687828" y="1458707"/>
                  <a:pt x="684104" y="1291474"/>
                  <a:pt x="683106" y="1257572"/>
                </a:cubicBezTo>
                <a:lnTo>
                  <a:pt x="681292" y="1195932"/>
                </a:lnTo>
                <a:lnTo>
                  <a:pt x="635134" y="1203313"/>
                </a:lnTo>
                <a:cubicBezTo>
                  <a:pt x="609748" y="1207374"/>
                  <a:pt x="459166" y="1214586"/>
                  <a:pt x="300508" y="1219342"/>
                </a:cubicBezTo>
                <a:cubicBezTo>
                  <a:pt x="17412" y="1227827"/>
                  <a:pt x="12040" y="1227514"/>
                  <a:pt x="12040" y="1202529"/>
                </a:cubicBezTo>
                <a:cubicBezTo>
                  <a:pt x="12040" y="1178126"/>
                  <a:pt x="24820" y="1176502"/>
                  <a:pt x="320016" y="1163395"/>
                </a:cubicBezTo>
                <a:cubicBezTo>
                  <a:pt x="489402" y="1155874"/>
                  <a:pt x="640850" y="1148667"/>
                  <a:pt x="656566" y="1147383"/>
                </a:cubicBezTo>
                <a:lnTo>
                  <a:pt x="685140" y="1145046"/>
                </a:lnTo>
                <a:lnTo>
                  <a:pt x="685140" y="894942"/>
                </a:lnTo>
                <a:cubicBezTo>
                  <a:pt x="685140" y="717352"/>
                  <a:pt x="680722" y="640422"/>
                  <a:pt x="669900" y="629601"/>
                </a:cubicBezTo>
                <a:cubicBezTo>
                  <a:pt x="661520" y="621219"/>
                  <a:pt x="624664" y="614361"/>
                  <a:pt x="588000" y="614361"/>
                </a:cubicBezTo>
                <a:cubicBezTo>
                  <a:pt x="551340" y="614361"/>
                  <a:pt x="451040" y="602800"/>
                  <a:pt x="365116" y="588669"/>
                </a:cubicBezTo>
                <a:cubicBezTo>
                  <a:pt x="279192" y="574539"/>
                  <a:pt x="164600" y="556612"/>
                  <a:pt x="110466" y="548831"/>
                </a:cubicBezTo>
                <a:cubicBezTo>
                  <a:pt x="26572" y="536774"/>
                  <a:pt x="12040" y="531065"/>
                  <a:pt x="12040" y="510168"/>
                </a:cubicBezTo>
                <a:cubicBezTo>
                  <a:pt x="12040" y="481768"/>
                  <a:pt x="19602" y="480945"/>
                  <a:pt x="113640" y="499091"/>
                </a:cubicBezTo>
                <a:cubicBezTo>
                  <a:pt x="152058" y="506504"/>
                  <a:pt x="243500" y="520756"/>
                  <a:pt x="316840" y="530761"/>
                </a:cubicBezTo>
                <a:cubicBezTo>
                  <a:pt x="390184" y="540767"/>
                  <a:pt x="500196" y="555835"/>
                  <a:pt x="561316" y="564247"/>
                </a:cubicBezTo>
                <a:lnTo>
                  <a:pt x="672440" y="579541"/>
                </a:lnTo>
                <a:lnTo>
                  <a:pt x="672440" y="292152"/>
                </a:lnTo>
                <a:cubicBezTo>
                  <a:pt x="672440" y="59647"/>
                  <a:pt x="675708" y="4762"/>
                  <a:pt x="689552" y="4762"/>
                </a:cubicBezTo>
                <a:cubicBezTo>
                  <a:pt x="702720" y="4762"/>
                  <a:pt x="707094" y="36211"/>
                  <a:pt x="708544" y="141287"/>
                </a:cubicBezTo>
                <a:cubicBezTo>
                  <a:pt x="709578" y="216376"/>
                  <a:pt x="713308" y="344963"/>
                  <a:pt x="716832" y="427037"/>
                </a:cubicBezTo>
                <a:lnTo>
                  <a:pt x="723240" y="576261"/>
                </a:lnTo>
                <a:lnTo>
                  <a:pt x="843012" y="576261"/>
                </a:lnTo>
                <a:cubicBezTo>
                  <a:pt x="957732" y="576261"/>
                  <a:pt x="1296548" y="538424"/>
                  <a:pt x="1421188" y="511693"/>
                </a:cubicBezTo>
                <a:lnTo>
                  <a:pt x="1480580" y="498957"/>
                </a:lnTo>
                <a:lnTo>
                  <a:pt x="1474918" y="251859"/>
                </a:lnTo>
                <a:cubicBezTo>
                  <a:pt x="1469294" y="6451"/>
                  <a:pt x="1469440" y="4762"/>
                  <a:pt x="1496298" y="4762"/>
                </a:cubicBezTo>
                <a:cubicBezTo>
                  <a:pt x="1522940" y="4762"/>
                  <a:pt x="1523340" y="8342"/>
                  <a:pt x="1523340" y="246062"/>
                </a:cubicBezTo>
                <a:cubicBezTo>
                  <a:pt x="1523340" y="430839"/>
                  <a:pt x="1527064" y="487361"/>
                  <a:pt x="1539240" y="487361"/>
                </a:cubicBezTo>
                <a:cubicBezTo>
                  <a:pt x="1547986" y="487361"/>
                  <a:pt x="1609424" y="473530"/>
                  <a:pt x="1675766" y="456625"/>
                </a:cubicBezTo>
                <a:cubicBezTo>
                  <a:pt x="1853220" y="411407"/>
                  <a:pt x="2207292" y="334299"/>
                  <a:pt x="2269466" y="327332"/>
                </a:cubicBezTo>
                <a:lnTo>
                  <a:pt x="2323440" y="321283"/>
                </a:lnTo>
                <a:lnTo>
                  <a:pt x="2323440" y="163022"/>
                </a:lnTo>
                <a:cubicBezTo>
                  <a:pt x="2323440" y="38013"/>
                  <a:pt x="2327072" y="4762"/>
                  <a:pt x="2340722" y="4762"/>
                </a:cubicBezTo>
                <a:cubicBezTo>
                  <a:pt x="2352638" y="4762"/>
                  <a:pt x="2358518" y="23489"/>
                  <a:pt x="2359662" y="65087"/>
                </a:cubicBezTo>
                <a:cubicBezTo>
                  <a:pt x="2362244" y="158992"/>
                  <a:pt x="2373786" y="309562"/>
                  <a:pt x="2378404" y="309562"/>
                </a:cubicBezTo>
                <a:cubicBezTo>
                  <a:pt x="2380692" y="309562"/>
                  <a:pt x="2522140" y="269726"/>
                  <a:pt x="2692728" y="221037"/>
                </a:cubicBezTo>
                <a:cubicBezTo>
                  <a:pt x="2863318" y="172348"/>
                  <a:pt x="3040040" y="122287"/>
                  <a:pt x="3085440" y="109791"/>
                </a:cubicBezTo>
                <a:cubicBezTo>
                  <a:pt x="3160884" y="89027"/>
                  <a:pt x="3168876" y="83528"/>
                  <a:pt x="3178284" y="45917"/>
                </a:cubicBezTo>
                <a:cubicBezTo>
                  <a:pt x="3191532" y="-7065"/>
                  <a:pt x="3225140" y="-9256"/>
                  <a:pt x="3225140" y="42862"/>
                </a:cubicBezTo>
                <a:cubicBezTo>
                  <a:pt x="3225140" y="63817"/>
                  <a:pt x="3229428" y="77939"/>
                  <a:pt x="3234666" y="74243"/>
                </a:cubicBezTo>
                <a:cubicBezTo>
                  <a:pt x="3239904" y="70548"/>
                  <a:pt x="3304200" y="50581"/>
                  <a:pt x="3377540" y="29873"/>
                </a:cubicBezTo>
                <a:cubicBezTo>
                  <a:pt x="3427966" y="15635"/>
                  <a:pt x="3465495" y="6604"/>
                  <a:pt x="3496921" y="1725"/>
                </a:cubicBezTo>
                <a:close/>
              </a:path>
            </a:pathLst>
          </a:custGeom>
          <a:solidFill>
            <a:schemeClr val="accent1">
              <a:alpha val="3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 rot="3600000">
            <a:off x="11708280" y="5673610"/>
            <a:ext cx="455338" cy="751946"/>
          </a:xfrm>
          <a:custGeom>
            <a:avLst/>
            <a:gdLst>
              <a:gd name="connsiteX0" fmla="*/ 0 w 455338"/>
              <a:gd name="connsiteY0" fmla="*/ 0 h 751946"/>
              <a:gd name="connsiteX1" fmla="*/ 0 w 455338"/>
              <a:gd name="connsiteY1" fmla="*/ 751946 h 751946"/>
              <a:gd name="connsiteX2" fmla="*/ 455338 w 455338"/>
              <a:gd name="connsiteY2" fmla="*/ 751946 h 751946"/>
              <a:gd name="connsiteX3" fmla="*/ 455338 w 455338"/>
              <a:gd name="connsiteY3" fmla="*/ 262889 h 751946"/>
            </a:gdLst>
            <a:ahLst/>
            <a:cxnLst/>
            <a:rect l="l" t="t" r="r" b="b"/>
            <a:pathLst>
              <a:path w="455338" h="751946">
                <a:moveTo>
                  <a:pt x="0" y="0"/>
                </a:moveTo>
                <a:lnTo>
                  <a:pt x="0" y="751946"/>
                </a:lnTo>
                <a:lnTo>
                  <a:pt x="455338" y="751946"/>
                </a:lnTo>
                <a:lnTo>
                  <a:pt x="455338" y="26288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7" name="标题 1"/>
          <p:cNvSpPr txBox="1"/>
          <p:nvPr/>
        </p:nvSpPr>
        <p:spPr>
          <a:xfrm>
            <a:off x="550757" y="2461649"/>
            <a:ext cx="5541517" cy="17569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C语言</a:t>
            </a:r>
            <a:endParaRPr kumimoji="1" lang="en-US" altLang="zh-CN" sz="47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>
              <a:lnSpc>
                <a:spcPct val="13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while循环教学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flipH="1">
            <a:off x="6649142" y="1264197"/>
            <a:ext cx="4740681" cy="4740678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/>
          </a:ln>
          <a:effectLst>
            <a:outerShdw blurRad="127000" dist="127000" dir="2700000" algn="tl" rotWithShape="0">
              <a:schemeClr val="tx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777028" y="1411836"/>
            <a:ext cx="4484911" cy="4445402"/>
          </a:xfrm>
          <a:custGeom>
            <a:avLst/>
            <a:gdLst/>
            <a:ahLst/>
            <a:cxnLst/>
            <a:rect l="0" t="0" r="0" b="0"/>
            <a:pathLst>
              <a:path w="5505784" h="5457288">
                <a:moveTo>
                  <a:pt x="2513201" y="10938"/>
                </a:moveTo>
                <a:cubicBezTo>
                  <a:pt x="2191135" y="40235"/>
                  <a:pt x="1806530" y="150090"/>
                  <a:pt x="1528951" y="292069"/>
                </a:cubicBezTo>
                <a:cubicBezTo>
                  <a:pt x="1160404" y="480576"/>
                  <a:pt x="853776" y="725529"/>
                  <a:pt x="603339" y="1031503"/>
                </a:cubicBezTo>
                <a:cubicBezTo>
                  <a:pt x="301118" y="1400744"/>
                  <a:pt x="99968" y="1866260"/>
                  <a:pt x="21502" y="2378037"/>
                </a:cubicBezTo>
                <a:cubicBezTo>
                  <a:pt x="0" y="2518278"/>
                  <a:pt x="0" y="2948996"/>
                  <a:pt x="21502" y="3089237"/>
                </a:cubicBezTo>
                <a:cubicBezTo>
                  <a:pt x="83457" y="3493322"/>
                  <a:pt x="231516" y="3894360"/>
                  <a:pt x="431763" y="4200487"/>
                </a:cubicBezTo>
                <a:cubicBezTo>
                  <a:pt x="575223" y="4419799"/>
                  <a:pt x="802141" y="4673276"/>
                  <a:pt x="996211" y="4831001"/>
                </a:cubicBezTo>
                <a:cubicBezTo>
                  <a:pt x="1319293" y="5093575"/>
                  <a:pt x="1733882" y="5306354"/>
                  <a:pt x="2067518" y="5380829"/>
                </a:cubicBezTo>
                <a:cubicBezTo>
                  <a:pt x="2367272" y="5447740"/>
                  <a:pt x="2453761" y="5457287"/>
                  <a:pt x="2754501" y="5456668"/>
                </a:cubicBezTo>
                <a:cubicBezTo>
                  <a:pt x="3033470" y="5456093"/>
                  <a:pt x="3115145" y="5448175"/>
                  <a:pt x="3345051" y="5399413"/>
                </a:cubicBezTo>
                <a:cubicBezTo>
                  <a:pt x="3842447" y="5293919"/>
                  <a:pt x="4338967" y="5015391"/>
                  <a:pt x="4704727" y="4636686"/>
                </a:cubicBezTo>
                <a:cubicBezTo>
                  <a:pt x="4761034" y="4578386"/>
                  <a:pt x="4837650" y="4500156"/>
                  <a:pt x="4874986" y="4462840"/>
                </a:cubicBezTo>
                <a:cubicBezTo>
                  <a:pt x="4982248" y="4355633"/>
                  <a:pt x="5202908" y="3964429"/>
                  <a:pt x="5298761" y="3711537"/>
                </a:cubicBezTo>
                <a:cubicBezTo>
                  <a:pt x="5403522" y="3435142"/>
                  <a:pt x="5469673" y="3152980"/>
                  <a:pt x="5484479" y="2919367"/>
                </a:cubicBezTo>
                <a:cubicBezTo>
                  <a:pt x="5505783" y="2583221"/>
                  <a:pt x="5475712" y="2339484"/>
                  <a:pt x="5362277" y="1928893"/>
                </a:cubicBezTo>
                <a:cubicBezTo>
                  <a:pt x="5258094" y="1551784"/>
                  <a:pt x="4965677" y="1078035"/>
                  <a:pt x="4651534" y="777404"/>
                </a:cubicBezTo>
                <a:cubicBezTo>
                  <a:pt x="4466076" y="599923"/>
                  <a:pt x="4340634" y="505631"/>
                  <a:pt x="4122243" y="379549"/>
                </a:cubicBezTo>
                <a:cubicBezTo>
                  <a:pt x="3789196" y="187273"/>
                  <a:pt x="3551163" y="101287"/>
                  <a:pt x="3167251" y="34572"/>
                </a:cubicBezTo>
                <a:cubicBezTo>
                  <a:pt x="3056225" y="15278"/>
                  <a:pt x="2633432" y="0"/>
                  <a:pt x="2513201" y="10938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>
            <a:alphaModFix amt="100000"/>
          </a:blip>
          <a:srcRect l="2893" t="3789" r="2893" b="3789"/>
          <a:stretch>
            <a:fillRect/>
          </a:stretch>
        </p:blipFill>
        <p:spPr>
          <a:xfrm>
            <a:off x="6483319" y="1144104"/>
            <a:ext cx="4832665" cy="4740678"/>
          </a:xfrm>
          <a:custGeom>
            <a:avLst/>
            <a:gdLst>
              <a:gd name="connsiteX0" fmla="*/ 0 w 4832665"/>
              <a:gd name="connsiteY0" fmla="*/ 0 h 4740678"/>
              <a:gd name="connsiteX1" fmla="*/ 4832665 w 4832665"/>
              <a:gd name="connsiteY1" fmla="*/ 0 h 4740678"/>
              <a:gd name="connsiteX2" fmla="*/ 4832665 w 4832665"/>
              <a:gd name="connsiteY2" fmla="*/ 4740678 h 4740678"/>
              <a:gd name="connsiteX3" fmla="*/ 0 w 4832665"/>
              <a:gd name="connsiteY3" fmla="*/ 4740678 h 4740678"/>
            </a:gdLst>
            <a:ahLst/>
            <a:cxnLst/>
            <a:rect l="l" t="t" r="r" b="b"/>
            <a:pathLst>
              <a:path w="4832665" h="4740678">
                <a:moveTo>
                  <a:pt x="0" y="0"/>
                </a:moveTo>
                <a:lnTo>
                  <a:pt x="4832665" y="0"/>
                </a:lnTo>
                <a:lnTo>
                  <a:pt x="4832665" y="4740678"/>
                </a:lnTo>
                <a:lnTo>
                  <a:pt x="0" y="4740678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  <a:lum bright="6000" contrast="-6000"/>
          </a:blip>
          <a:stretch>
            <a:fillRect/>
          </a:stretch>
        </p:blipFill>
        <p:spPr>
          <a:xfrm>
            <a:off x="2286635" y="2708910"/>
            <a:ext cx="796925" cy="681355"/>
          </a:xfrm>
          <a:prstGeom prst="rect">
            <a:avLst/>
          </a:prstGeom>
          <a:solidFill>
            <a:srgbClr val="88272C">
              <a:alpha val="3000"/>
            </a:srgbClr>
          </a:solidFill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38100" y="-12700"/>
            <a:ext cx="12230100" cy="6858000"/>
          </a:xfrm>
          <a:prstGeom prst="rect">
            <a:avLst/>
          </a:prstGeom>
          <a:gradFill>
            <a:gsLst>
              <a:gs pos="66000">
                <a:schemeClr val="bg1">
                  <a:alpha val="100000"/>
                </a:schemeClr>
              </a:gs>
              <a:gs pos="100000">
                <a:srgbClr val="88272C"/>
              </a:gs>
            </a:gsLst>
            <a:lin ang="5400000" scaled="0"/>
          </a:gra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660400" y="1242060"/>
            <a:ext cx="5219700" cy="513651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911225" y="5805170"/>
            <a:ext cx="4392295" cy="42481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 sz="2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吴老师以前</a:t>
            </a:r>
            <a:endParaRPr kumimoji="1" lang="zh-CN" altLang="en-US" sz="20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6299200" y="1242060"/>
            <a:ext cx="5219700" cy="513651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6712585" y="5733415"/>
            <a:ext cx="4392295" cy="42354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 sz="2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吴老师现在</a:t>
            </a:r>
            <a:endParaRPr kumimoji="1" lang="zh-CN" altLang="en-US" sz="20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grpSp>
        <p:nvGrpSpPr>
          <p:cNvPr id="7" name="组合 6"/>
          <p:cNvGrpSpPr/>
          <p:nvPr>
            <p:custDataLst>
              <p:tags r:id="rId5"/>
            </p:custDataLst>
          </p:nvPr>
        </p:nvGrpSpPr>
        <p:grpSpPr>
          <a:xfrm>
            <a:off x="10392937" y="4997968"/>
            <a:ext cx="918963" cy="729289"/>
            <a:chOff x="10392937" y="4997968"/>
            <a:chExt cx="918963" cy="729289"/>
          </a:xfrm>
        </p:grpSpPr>
        <p:sp>
          <p:nvSpPr>
            <p:cNvPr id="8" name="标题 1"/>
            <p:cNvSpPr txBox="1"/>
            <p:nvPr>
              <p:custDataLst>
                <p:tags r:id="rId6"/>
              </p:custDataLst>
            </p:nvPr>
          </p:nvSpPr>
          <p:spPr>
            <a:xfrm>
              <a:off x="10392937" y="4997968"/>
              <a:ext cx="367585" cy="729289"/>
            </a:xfrm>
            <a:custGeom>
              <a:avLst/>
              <a:gdLst>
                <a:gd name="connsiteX0" fmla="*/ 0 w 190500"/>
                <a:gd name="connsiteY0" fmla="*/ 0 h 377952"/>
                <a:gd name="connsiteX1" fmla="*/ 0 w 190500"/>
                <a:gd name="connsiteY1" fmla="*/ 190500 h 377952"/>
                <a:gd name="connsiteX2" fmla="*/ 108680 w 190500"/>
                <a:gd name="connsiteY2" fmla="*/ 190500 h 377952"/>
                <a:gd name="connsiteX3" fmla="*/ 0 w 190500"/>
                <a:gd name="connsiteY3" fmla="*/ 296228 h 377952"/>
                <a:gd name="connsiteX4" fmla="*/ 0 w 190500"/>
                <a:gd name="connsiteY4" fmla="*/ 377952 h 377952"/>
                <a:gd name="connsiteX5" fmla="*/ 190500 w 190500"/>
                <a:gd name="connsiteY5" fmla="*/ 190500 h 377952"/>
                <a:gd name="connsiteX6" fmla="*/ 190500 w 190500"/>
                <a:gd name="connsiteY6" fmla="*/ 190500 h 377952"/>
                <a:gd name="connsiteX7" fmla="*/ 190500 w 190500"/>
                <a:gd name="connsiteY7" fmla="*/ 0 h 377952"/>
              </a:gdLst>
              <a:ahLst/>
              <a:cxnLst/>
              <a:rect l="l" t="t" r="r" b="b"/>
              <a:pathLst>
                <a:path w="190500" h="377952">
                  <a:moveTo>
                    <a:pt x="0" y="0"/>
                  </a:moveTo>
                  <a:lnTo>
                    <a:pt x="0" y="190500"/>
                  </a:lnTo>
                  <a:lnTo>
                    <a:pt x="108680" y="190500"/>
                  </a:lnTo>
                  <a:cubicBezTo>
                    <a:pt x="107031" y="249344"/>
                    <a:pt x="58867" y="296199"/>
                    <a:pt x="0" y="296228"/>
                  </a:cubicBezTo>
                  <a:lnTo>
                    <a:pt x="0" y="377952"/>
                  </a:lnTo>
                  <a:cubicBezTo>
                    <a:pt x="104031" y="377965"/>
                    <a:pt x="188835" y="294518"/>
                    <a:pt x="190500" y="190500"/>
                  </a:cubicBezTo>
                  <a:lnTo>
                    <a:pt x="190500" y="19050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 w="6055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9" name="标题 1"/>
            <p:cNvSpPr txBox="1"/>
            <p:nvPr>
              <p:custDataLst>
                <p:tags r:id="rId7"/>
              </p:custDataLst>
            </p:nvPr>
          </p:nvSpPr>
          <p:spPr>
            <a:xfrm>
              <a:off x="10944315" y="4997968"/>
              <a:ext cx="367585" cy="729289"/>
            </a:xfrm>
            <a:custGeom>
              <a:avLst/>
              <a:gdLst>
                <a:gd name="connsiteX0" fmla="*/ 0 w 190500"/>
                <a:gd name="connsiteY0" fmla="*/ 0 h 377952"/>
                <a:gd name="connsiteX1" fmla="*/ 0 w 190500"/>
                <a:gd name="connsiteY1" fmla="*/ 190500 h 377952"/>
                <a:gd name="connsiteX2" fmla="*/ 108680 w 190500"/>
                <a:gd name="connsiteY2" fmla="*/ 190500 h 377952"/>
                <a:gd name="connsiteX3" fmla="*/ 0 w 190500"/>
                <a:gd name="connsiteY3" fmla="*/ 296228 h 377952"/>
                <a:gd name="connsiteX4" fmla="*/ 0 w 190500"/>
                <a:gd name="connsiteY4" fmla="*/ 377952 h 377952"/>
                <a:gd name="connsiteX5" fmla="*/ 190500 w 190500"/>
                <a:gd name="connsiteY5" fmla="*/ 190500 h 377952"/>
                <a:gd name="connsiteX6" fmla="*/ 190500 w 190500"/>
                <a:gd name="connsiteY6" fmla="*/ 190500 h 377952"/>
                <a:gd name="connsiteX7" fmla="*/ 190500 w 190500"/>
                <a:gd name="connsiteY7" fmla="*/ 0 h 377952"/>
              </a:gdLst>
              <a:ahLst/>
              <a:cxnLst/>
              <a:rect l="l" t="t" r="r" b="b"/>
              <a:pathLst>
                <a:path w="190500" h="377952">
                  <a:moveTo>
                    <a:pt x="0" y="0"/>
                  </a:moveTo>
                  <a:lnTo>
                    <a:pt x="0" y="190500"/>
                  </a:lnTo>
                  <a:lnTo>
                    <a:pt x="108680" y="190500"/>
                  </a:lnTo>
                  <a:cubicBezTo>
                    <a:pt x="107031" y="249344"/>
                    <a:pt x="58867" y="296199"/>
                    <a:pt x="0" y="296228"/>
                  </a:cubicBezTo>
                  <a:lnTo>
                    <a:pt x="0" y="377952"/>
                  </a:lnTo>
                  <a:cubicBezTo>
                    <a:pt x="104031" y="377965"/>
                    <a:pt x="188835" y="294518"/>
                    <a:pt x="190500" y="190500"/>
                  </a:cubicBezTo>
                  <a:lnTo>
                    <a:pt x="190500" y="19050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 w="6055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10" name="组合 9"/>
          <p:cNvGrpSpPr/>
          <p:nvPr>
            <p:custDataLst>
              <p:tags r:id="rId8"/>
            </p:custDataLst>
          </p:nvPr>
        </p:nvGrpSpPr>
        <p:grpSpPr>
          <a:xfrm>
            <a:off x="4731230" y="4997968"/>
            <a:ext cx="918963" cy="729289"/>
            <a:chOff x="4731230" y="4997968"/>
            <a:chExt cx="918963" cy="729289"/>
          </a:xfrm>
        </p:grpSpPr>
        <p:sp>
          <p:nvSpPr>
            <p:cNvPr id="11" name="标题 1"/>
            <p:cNvSpPr txBox="1"/>
            <p:nvPr>
              <p:custDataLst>
                <p:tags r:id="rId9"/>
              </p:custDataLst>
            </p:nvPr>
          </p:nvSpPr>
          <p:spPr>
            <a:xfrm>
              <a:off x="4731230" y="4997968"/>
              <a:ext cx="367585" cy="729289"/>
            </a:xfrm>
            <a:custGeom>
              <a:avLst/>
              <a:gdLst>
                <a:gd name="connsiteX0" fmla="*/ 0 w 190500"/>
                <a:gd name="connsiteY0" fmla="*/ 0 h 377952"/>
                <a:gd name="connsiteX1" fmla="*/ 0 w 190500"/>
                <a:gd name="connsiteY1" fmla="*/ 190500 h 377952"/>
                <a:gd name="connsiteX2" fmla="*/ 108680 w 190500"/>
                <a:gd name="connsiteY2" fmla="*/ 190500 h 377952"/>
                <a:gd name="connsiteX3" fmla="*/ 0 w 190500"/>
                <a:gd name="connsiteY3" fmla="*/ 296228 h 377952"/>
                <a:gd name="connsiteX4" fmla="*/ 0 w 190500"/>
                <a:gd name="connsiteY4" fmla="*/ 377952 h 377952"/>
                <a:gd name="connsiteX5" fmla="*/ 190500 w 190500"/>
                <a:gd name="connsiteY5" fmla="*/ 190500 h 377952"/>
                <a:gd name="connsiteX6" fmla="*/ 190500 w 190500"/>
                <a:gd name="connsiteY6" fmla="*/ 190500 h 377952"/>
                <a:gd name="connsiteX7" fmla="*/ 190500 w 190500"/>
                <a:gd name="connsiteY7" fmla="*/ 0 h 377952"/>
              </a:gdLst>
              <a:ahLst/>
              <a:cxnLst/>
              <a:rect l="l" t="t" r="r" b="b"/>
              <a:pathLst>
                <a:path w="190500" h="377952">
                  <a:moveTo>
                    <a:pt x="0" y="0"/>
                  </a:moveTo>
                  <a:lnTo>
                    <a:pt x="0" y="190500"/>
                  </a:lnTo>
                  <a:lnTo>
                    <a:pt x="108680" y="190500"/>
                  </a:lnTo>
                  <a:cubicBezTo>
                    <a:pt x="107031" y="249344"/>
                    <a:pt x="58867" y="296199"/>
                    <a:pt x="0" y="296228"/>
                  </a:cubicBezTo>
                  <a:lnTo>
                    <a:pt x="0" y="377952"/>
                  </a:lnTo>
                  <a:cubicBezTo>
                    <a:pt x="104031" y="377965"/>
                    <a:pt x="188835" y="294518"/>
                    <a:pt x="190500" y="190500"/>
                  </a:cubicBezTo>
                  <a:lnTo>
                    <a:pt x="190500" y="19050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 w="6055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2" name="标题 1"/>
            <p:cNvSpPr txBox="1"/>
            <p:nvPr>
              <p:custDataLst>
                <p:tags r:id="rId10"/>
              </p:custDataLst>
            </p:nvPr>
          </p:nvSpPr>
          <p:spPr>
            <a:xfrm>
              <a:off x="5282608" y="4997968"/>
              <a:ext cx="367585" cy="729289"/>
            </a:xfrm>
            <a:custGeom>
              <a:avLst/>
              <a:gdLst>
                <a:gd name="connsiteX0" fmla="*/ 0 w 190500"/>
                <a:gd name="connsiteY0" fmla="*/ 0 h 377952"/>
                <a:gd name="connsiteX1" fmla="*/ 0 w 190500"/>
                <a:gd name="connsiteY1" fmla="*/ 190500 h 377952"/>
                <a:gd name="connsiteX2" fmla="*/ 108680 w 190500"/>
                <a:gd name="connsiteY2" fmla="*/ 190500 h 377952"/>
                <a:gd name="connsiteX3" fmla="*/ 0 w 190500"/>
                <a:gd name="connsiteY3" fmla="*/ 296228 h 377952"/>
                <a:gd name="connsiteX4" fmla="*/ 0 w 190500"/>
                <a:gd name="connsiteY4" fmla="*/ 377952 h 377952"/>
                <a:gd name="connsiteX5" fmla="*/ 190500 w 190500"/>
                <a:gd name="connsiteY5" fmla="*/ 190500 h 377952"/>
                <a:gd name="connsiteX6" fmla="*/ 190500 w 190500"/>
                <a:gd name="connsiteY6" fmla="*/ 190500 h 377952"/>
                <a:gd name="connsiteX7" fmla="*/ 190500 w 190500"/>
                <a:gd name="connsiteY7" fmla="*/ 0 h 377952"/>
              </a:gdLst>
              <a:ahLst/>
              <a:cxnLst/>
              <a:rect l="l" t="t" r="r" b="b"/>
              <a:pathLst>
                <a:path w="190500" h="377952">
                  <a:moveTo>
                    <a:pt x="0" y="0"/>
                  </a:moveTo>
                  <a:lnTo>
                    <a:pt x="0" y="190500"/>
                  </a:lnTo>
                  <a:lnTo>
                    <a:pt x="108680" y="190500"/>
                  </a:lnTo>
                  <a:cubicBezTo>
                    <a:pt x="107031" y="249344"/>
                    <a:pt x="58867" y="296199"/>
                    <a:pt x="0" y="296228"/>
                  </a:cubicBezTo>
                  <a:lnTo>
                    <a:pt x="0" y="377952"/>
                  </a:lnTo>
                  <a:cubicBezTo>
                    <a:pt x="104031" y="377965"/>
                    <a:pt x="188835" y="294518"/>
                    <a:pt x="190500" y="190500"/>
                  </a:cubicBezTo>
                  <a:lnTo>
                    <a:pt x="190500" y="19050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 w="6055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>
            <a:off x="660400" y="1149822"/>
            <a:ext cx="5220000" cy="152218"/>
          </a:xfrm>
          <a:custGeom>
            <a:avLst/>
            <a:gdLst>
              <a:gd name="connsiteX0" fmla="*/ 145681 w 5220000"/>
              <a:gd name="connsiteY0" fmla="*/ 0 h 152218"/>
              <a:gd name="connsiteX1" fmla="*/ 1032979 w 5220000"/>
              <a:gd name="connsiteY1" fmla="*/ 0 h 152218"/>
              <a:gd name="connsiteX2" fmla="*/ 1958383 w 5220000"/>
              <a:gd name="connsiteY2" fmla="*/ 0 h 152218"/>
              <a:gd name="connsiteX3" fmla="*/ 2374319 w 5220000"/>
              <a:gd name="connsiteY3" fmla="*/ 0 h 152218"/>
              <a:gd name="connsiteX4" fmla="*/ 2845681 w 5220000"/>
              <a:gd name="connsiteY4" fmla="*/ 0 h 152218"/>
              <a:gd name="connsiteX5" fmla="*/ 3261617 w 5220000"/>
              <a:gd name="connsiteY5" fmla="*/ 0 h 152218"/>
              <a:gd name="connsiteX6" fmla="*/ 4187021 w 5220000"/>
              <a:gd name="connsiteY6" fmla="*/ 0 h 152218"/>
              <a:gd name="connsiteX7" fmla="*/ 5074319 w 5220000"/>
              <a:gd name="connsiteY7" fmla="*/ 0 h 152218"/>
              <a:gd name="connsiteX8" fmla="*/ 5220000 w 5220000"/>
              <a:gd name="connsiteY8" fmla="*/ 145681 h 152218"/>
              <a:gd name="connsiteX9" fmla="*/ 5220000 w 5220000"/>
              <a:gd name="connsiteY9" fmla="*/ 152218 h 152218"/>
              <a:gd name="connsiteX10" fmla="*/ 4332702 w 5220000"/>
              <a:gd name="connsiteY10" fmla="*/ 152218 h 152218"/>
              <a:gd name="connsiteX11" fmla="*/ 3407298 w 5220000"/>
              <a:gd name="connsiteY11" fmla="*/ 152218 h 152218"/>
              <a:gd name="connsiteX12" fmla="*/ 2700000 w 5220000"/>
              <a:gd name="connsiteY12" fmla="*/ 152218 h 152218"/>
              <a:gd name="connsiteX13" fmla="*/ 2520000 w 5220000"/>
              <a:gd name="connsiteY13" fmla="*/ 152218 h 152218"/>
              <a:gd name="connsiteX14" fmla="*/ 1812702 w 5220000"/>
              <a:gd name="connsiteY14" fmla="*/ 152218 h 152218"/>
              <a:gd name="connsiteX15" fmla="*/ 887298 w 5220000"/>
              <a:gd name="connsiteY15" fmla="*/ 152218 h 152218"/>
              <a:gd name="connsiteX16" fmla="*/ 0 w 5220000"/>
              <a:gd name="connsiteY16" fmla="*/ 152218 h 152218"/>
              <a:gd name="connsiteX17" fmla="*/ 0 w 5220000"/>
              <a:gd name="connsiteY17" fmla="*/ 145681 h 152218"/>
              <a:gd name="connsiteX18" fmla="*/ 145681 w 5220000"/>
              <a:gd name="connsiteY18" fmla="*/ 0 h 152218"/>
            </a:gdLst>
            <a:ahLst/>
            <a:cxnLst/>
            <a:rect l="l" t="t" r="r" b="b"/>
            <a:pathLst>
              <a:path w="5220000" h="152218">
                <a:moveTo>
                  <a:pt x="145681" y="0"/>
                </a:moveTo>
                <a:lnTo>
                  <a:pt x="1032979" y="0"/>
                </a:lnTo>
                <a:lnTo>
                  <a:pt x="1958383" y="0"/>
                </a:lnTo>
                <a:lnTo>
                  <a:pt x="2374319" y="0"/>
                </a:lnTo>
                <a:lnTo>
                  <a:pt x="2845681" y="0"/>
                </a:lnTo>
                <a:lnTo>
                  <a:pt x="3261617" y="0"/>
                </a:lnTo>
                <a:lnTo>
                  <a:pt x="4187021" y="0"/>
                </a:lnTo>
                <a:lnTo>
                  <a:pt x="5074319" y="0"/>
                </a:lnTo>
                <a:cubicBezTo>
                  <a:pt x="5154776" y="0"/>
                  <a:pt x="5220000" y="65224"/>
                  <a:pt x="5220000" y="145681"/>
                </a:cubicBezTo>
                <a:lnTo>
                  <a:pt x="5220000" y="152218"/>
                </a:lnTo>
                <a:lnTo>
                  <a:pt x="4332702" y="152218"/>
                </a:lnTo>
                <a:lnTo>
                  <a:pt x="3407298" y="152218"/>
                </a:lnTo>
                <a:lnTo>
                  <a:pt x="2700000" y="152218"/>
                </a:lnTo>
                <a:lnTo>
                  <a:pt x="2520000" y="152218"/>
                </a:lnTo>
                <a:lnTo>
                  <a:pt x="1812702" y="152218"/>
                </a:lnTo>
                <a:lnTo>
                  <a:pt x="887298" y="152218"/>
                </a:lnTo>
                <a:lnTo>
                  <a:pt x="0" y="152218"/>
                </a:lnTo>
                <a:lnTo>
                  <a:pt x="0" y="145681"/>
                </a:lnTo>
                <a:cubicBezTo>
                  <a:pt x="0" y="65224"/>
                  <a:pt x="65224" y="0"/>
                  <a:pt x="145681" y="0"/>
                </a:cubicBezTo>
                <a:close/>
              </a:path>
            </a:pathLst>
          </a:custGeom>
          <a:solidFill>
            <a:srgbClr val="88272C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2"/>
            </p:custDataLst>
          </p:nvPr>
        </p:nvSpPr>
        <p:spPr>
          <a:xfrm>
            <a:off x="6311602" y="1149822"/>
            <a:ext cx="5220000" cy="152218"/>
          </a:xfrm>
          <a:custGeom>
            <a:avLst/>
            <a:gdLst>
              <a:gd name="connsiteX0" fmla="*/ 145681 w 5220000"/>
              <a:gd name="connsiteY0" fmla="*/ 0 h 152218"/>
              <a:gd name="connsiteX1" fmla="*/ 1032979 w 5220000"/>
              <a:gd name="connsiteY1" fmla="*/ 0 h 152218"/>
              <a:gd name="connsiteX2" fmla="*/ 1958383 w 5220000"/>
              <a:gd name="connsiteY2" fmla="*/ 0 h 152218"/>
              <a:gd name="connsiteX3" fmla="*/ 2374319 w 5220000"/>
              <a:gd name="connsiteY3" fmla="*/ 0 h 152218"/>
              <a:gd name="connsiteX4" fmla="*/ 2845681 w 5220000"/>
              <a:gd name="connsiteY4" fmla="*/ 0 h 152218"/>
              <a:gd name="connsiteX5" fmla="*/ 3261617 w 5220000"/>
              <a:gd name="connsiteY5" fmla="*/ 0 h 152218"/>
              <a:gd name="connsiteX6" fmla="*/ 4187021 w 5220000"/>
              <a:gd name="connsiteY6" fmla="*/ 0 h 152218"/>
              <a:gd name="connsiteX7" fmla="*/ 5074319 w 5220000"/>
              <a:gd name="connsiteY7" fmla="*/ 0 h 152218"/>
              <a:gd name="connsiteX8" fmla="*/ 5220000 w 5220000"/>
              <a:gd name="connsiteY8" fmla="*/ 145681 h 152218"/>
              <a:gd name="connsiteX9" fmla="*/ 5220000 w 5220000"/>
              <a:gd name="connsiteY9" fmla="*/ 152218 h 152218"/>
              <a:gd name="connsiteX10" fmla="*/ 4332702 w 5220000"/>
              <a:gd name="connsiteY10" fmla="*/ 152218 h 152218"/>
              <a:gd name="connsiteX11" fmla="*/ 3407298 w 5220000"/>
              <a:gd name="connsiteY11" fmla="*/ 152218 h 152218"/>
              <a:gd name="connsiteX12" fmla="*/ 2700000 w 5220000"/>
              <a:gd name="connsiteY12" fmla="*/ 152218 h 152218"/>
              <a:gd name="connsiteX13" fmla="*/ 2520000 w 5220000"/>
              <a:gd name="connsiteY13" fmla="*/ 152218 h 152218"/>
              <a:gd name="connsiteX14" fmla="*/ 1812702 w 5220000"/>
              <a:gd name="connsiteY14" fmla="*/ 152218 h 152218"/>
              <a:gd name="connsiteX15" fmla="*/ 887298 w 5220000"/>
              <a:gd name="connsiteY15" fmla="*/ 152218 h 152218"/>
              <a:gd name="connsiteX16" fmla="*/ 0 w 5220000"/>
              <a:gd name="connsiteY16" fmla="*/ 152218 h 152218"/>
              <a:gd name="connsiteX17" fmla="*/ 0 w 5220000"/>
              <a:gd name="connsiteY17" fmla="*/ 145681 h 152218"/>
              <a:gd name="connsiteX18" fmla="*/ 145681 w 5220000"/>
              <a:gd name="connsiteY18" fmla="*/ 0 h 152218"/>
            </a:gdLst>
            <a:ahLst/>
            <a:cxnLst/>
            <a:rect l="l" t="t" r="r" b="b"/>
            <a:pathLst>
              <a:path w="5220000" h="152218">
                <a:moveTo>
                  <a:pt x="145681" y="0"/>
                </a:moveTo>
                <a:lnTo>
                  <a:pt x="1032979" y="0"/>
                </a:lnTo>
                <a:lnTo>
                  <a:pt x="1958383" y="0"/>
                </a:lnTo>
                <a:lnTo>
                  <a:pt x="2374319" y="0"/>
                </a:lnTo>
                <a:lnTo>
                  <a:pt x="2845681" y="0"/>
                </a:lnTo>
                <a:lnTo>
                  <a:pt x="3261617" y="0"/>
                </a:lnTo>
                <a:lnTo>
                  <a:pt x="4187021" y="0"/>
                </a:lnTo>
                <a:lnTo>
                  <a:pt x="5074319" y="0"/>
                </a:lnTo>
                <a:cubicBezTo>
                  <a:pt x="5154776" y="0"/>
                  <a:pt x="5220000" y="65224"/>
                  <a:pt x="5220000" y="145681"/>
                </a:cubicBezTo>
                <a:lnTo>
                  <a:pt x="5220000" y="152218"/>
                </a:lnTo>
                <a:lnTo>
                  <a:pt x="4332702" y="152218"/>
                </a:lnTo>
                <a:lnTo>
                  <a:pt x="3407298" y="152218"/>
                </a:lnTo>
                <a:lnTo>
                  <a:pt x="2700000" y="152218"/>
                </a:lnTo>
                <a:lnTo>
                  <a:pt x="2520000" y="152218"/>
                </a:lnTo>
                <a:lnTo>
                  <a:pt x="1812702" y="152218"/>
                </a:lnTo>
                <a:lnTo>
                  <a:pt x="887298" y="152218"/>
                </a:lnTo>
                <a:lnTo>
                  <a:pt x="0" y="152218"/>
                </a:lnTo>
                <a:lnTo>
                  <a:pt x="0" y="145681"/>
                </a:lnTo>
                <a:cubicBezTo>
                  <a:pt x="0" y="65224"/>
                  <a:pt x="65224" y="0"/>
                  <a:pt x="145681" y="0"/>
                </a:cubicBezTo>
                <a:close/>
              </a:path>
            </a:pathLst>
          </a:custGeom>
          <a:solidFill>
            <a:srgbClr val="88272C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911225" y="116867"/>
            <a:ext cx="8794750" cy="10756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C语言while循环结构</a:t>
            </a:r>
            <a:endParaRPr kumimoji="1"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504217" y="534464"/>
            <a:ext cx="312365" cy="312365"/>
            <a:chOff x="504217" y="534464"/>
            <a:chExt cx="312365" cy="312365"/>
          </a:xfrm>
        </p:grpSpPr>
        <p:sp>
          <p:nvSpPr>
            <p:cNvPr id="18" name="标题 1"/>
            <p:cNvSpPr txBox="1"/>
            <p:nvPr/>
          </p:nvSpPr>
          <p:spPr>
            <a:xfrm>
              <a:off x="504217" y="534464"/>
              <a:ext cx="312365" cy="312365"/>
            </a:xfrm>
            <a:prstGeom prst="ellipse">
              <a:avLst/>
            </a:prstGeom>
            <a:solidFill>
              <a:schemeClr val="bg1"/>
            </a:solidFill>
            <a:ln w="12700" cap="sq">
              <a:solidFill>
                <a:srgbClr val="88272C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9" name="标题 1"/>
            <p:cNvSpPr txBox="1"/>
            <p:nvPr/>
          </p:nvSpPr>
          <p:spPr>
            <a:xfrm>
              <a:off x="533681" y="563928"/>
              <a:ext cx="253437" cy="253437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rgbClr val="88272C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3155" y="1455420"/>
            <a:ext cx="4312285" cy="434975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62470" y="1376680"/>
            <a:ext cx="3717925" cy="4356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38100" y="-12700"/>
            <a:ext cx="12230100" cy="6858000"/>
          </a:xfrm>
          <a:prstGeom prst="rect">
            <a:avLst/>
          </a:prstGeom>
          <a:gradFill>
            <a:gsLst>
              <a:gs pos="66000">
                <a:schemeClr val="bg1">
                  <a:alpha val="100000"/>
                </a:schemeClr>
              </a:gs>
              <a:gs pos="100000">
                <a:srgbClr val="88272C"/>
              </a:gs>
            </a:gsLst>
            <a:lin ang="5400000" scaled="0"/>
          </a:gra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660400" y="1242060"/>
            <a:ext cx="4910455" cy="513651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911225" y="5805170"/>
            <a:ext cx="4392295" cy="42481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 sz="2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吴老师以前</a:t>
            </a:r>
            <a:endParaRPr kumimoji="1" lang="zh-CN" altLang="en-US" sz="20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6050915" y="1242060"/>
            <a:ext cx="5793105" cy="513651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13152755" y="5373370"/>
            <a:ext cx="4392295" cy="42354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 sz="2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吴老师现在</a:t>
            </a:r>
            <a:endParaRPr kumimoji="1" lang="zh-CN" altLang="en-US" sz="20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grpSp>
        <p:nvGrpSpPr>
          <p:cNvPr id="7" name="组合 6"/>
          <p:cNvGrpSpPr/>
          <p:nvPr>
            <p:custDataLst>
              <p:tags r:id="rId5"/>
            </p:custDataLst>
          </p:nvPr>
        </p:nvGrpSpPr>
        <p:grpSpPr>
          <a:xfrm>
            <a:off x="8256162" y="-1611747"/>
            <a:ext cx="918963" cy="729289"/>
            <a:chOff x="10392937" y="4997968"/>
            <a:chExt cx="918963" cy="729289"/>
          </a:xfrm>
        </p:grpSpPr>
        <p:sp>
          <p:nvSpPr>
            <p:cNvPr id="8" name="标题 1"/>
            <p:cNvSpPr txBox="1"/>
            <p:nvPr>
              <p:custDataLst>
                <p:tags r:id="rId6"/>
              </p:custDataLst>
            </p:nvPr>
          </p:nvSpPr>
          <p:spPr>
            <a:xfrm>
              <a:off x="10392937" y="4997968"/>
              <a:ext cx="367585" cy="729289"/>
            </a:xfrm>
            <a:custGeom>
              <a:avLst/>
              <a:gdLst>
                <a:gd name="connsiteX0" fmla="*/ 0 w 190500"/>
                <a:gd name="connsiteY0" fmla="*/ 0 h 377952"/>
                <a:gd name="connsiteX1" fmla="*/ 0 w 190500"/>
                <a:gd name="connsiteY1" fmla="*/ 190500 h 377952"/>
                <a:gd name="connsiteX2" fmla="*/ 108680 w 190500"/>
                <a:gd name="connsiteY2" fmla="*/ 190500 h 377952"/>
                <a:gd name="connsiteX3" fmla="*/ 0 w 190500"/>
                <a:gd name="connsiteY3" fmla="*/ 296228 h 377952"/>
                <a:gd name="connsiteX4" fmla="*/ 0 w 190500"/>
                <a:gd name="connsiteY4" fmla="*/ 377952 h 377952"/>
                <a:gd name="connsiteX5" fmla="*/ 190500 w 190500"/>
                <a:gd name="connsiteY5" fmla="*/ 190500 h 377952"/>
                <a:gd name="connsiteX6" fmla="*/ 190500 w 190500"/>
                <a:gd name="connsiteY6" fmla="*/ 190500 h 377952"/>
                <a:gd name="connsiteX7" fmla="*/ 190500 w 190500"/>
                <a:gd name="connsiteY7" fmla="*/ 0 h 377952"/>
              </a:gdLst>
              <a:ahLst/>
              <a:cxnLst/>
              <a:rect l="l" t="t" r="r" b="b"/>
              <a:pathLst>
                <a:path w="190500" h="377952">
                  <a:moveTo>
                    <a:pt x="0" y="0"/>
                  </a:moveTo>
                  <a:lnTo>
                    <a:pt x="0" y="190500"/>
                  </a:lnTo>
                  <a:lnTo>
                    <a:pt x="108680" y="190500"/>
                  </a:lnTo>
                  <a:cubicBezTo>
                    <a:pt x="107031" y="249344"/>
                    <a:pt x="58867" y="296199"/>
                    <a:pt x="0" y="296228"/>
                  </a:cubicBezTo>
                  <a:lnTo>
                    <a:pt x="0" y="377952"/>
                  </a:lnTo>
                  <a:cubicBezTo>
                    <a:pt x="104031" y="377965"/>
                    <a:pt x="188835" y="294518"/>
                    <a:pt x="190500" y="190500"/>
                  </a:cubicBezTo>
                  <a:lnTo>
                    <a:pt x="190500" y="19050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 w="6055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9" name="标题 1"/>
            <p:cNvSpPr txBox="1"/>
            <p:nvPr>
              <p:custDataLst>
                <p:tags r:id="rId7"/>
              </p:custDataLst>
            </p:nvPr>
          </p:nvSpPr>
          <p:spPr>
            <a:xfrm>
              <a:off x="10944315" y="4997968"/>
              <a:ext cx="367585" cy="729289"/>
            </a:xfrm>
            <a:custGeom>
              <a:avLst/>
              <a:gdLst>
                <a:gd name="connsiteX0" fmla="*/ 0 w 190500"/>
                <a:gd name="connsiteY0" fmla="*/ 0 h 377952"/>
                <a:gd name="connsiteX1" fmla="*/ 0 w 190500"/>
                <a:gd name="connsiteY1" fmla="*/ 190500 h 377952"/>
                <a:gd name="connsiteX2" fmla="*/ 108680 w 190500"/>
                <a:gd name="connsiteY2" fmla="*/ 190500 h 377952"/>
                <a:gd name="connsiteX3" fmla="*/ 0 w 190500"/>
                <a:gd name="connsiteY3" fmla="*/ 296228 h 377952"/>
                <a:gd name="connsiteX4" fmla="*/ 0 w 190500"/>
                <a:gd name="connsiteY4" fmla="*/ 377952 h 377952"/>
                <a:gd name="connsiteX5" fmla="*/ 190500 w 190500"/>
                <a:gd name="connsiteY5" fmla="*/ 190500 h 377952"/>
                <a:gd name="connsiteX6" fmla="*/ 190500 w 190500"/>
                <a:gd name="connsiteY6" fmla="*/ 190500 h 377952"/>
                <a:gd name="connsiteX7" fmla="*/ 190500 w 190500"/>
                <a:gd name="connsiteY7" fmla="*/ 0 h 377952"/>
              </a:gdLst>
              <a:ahLst/>
              <a:cxnLst/>
              <a:rect l="l" t="t" r="r" b="b"/>
              <a:pathLst>
                <a:path w="190500" h="377952">
                  <a:moveTo>
                    <a:pt x="0" y="0"/>
                  </a:moveTo>
                  <a:lnTo>
                    <a:pt x="0" y="190500"/>
                  </a:lnTo>
                  <a:lnTo>
                    <a:pt x="108680" y="190500"/>
                  </a:lnTo>
                  <a:cubicBezTo>
                    <a:pt x="107031" y="249344"/>
                    <a:pt x="58867" y="296199"/>
                    <a:pt x="0" y="296228"/>
                  </a:cubicBezTo>
                  <a:lnTo>
                    <a:pt x="0" y="377952"/>
                  </a:lnTo>
                  <a:cubicBezTo>
                    <a:pt x="104031" y="377965"/>
                    <a:pt x="188835" y="294518"/>
                    <a:pt x="190500" y="190500"/>
                  </a:cubicBezTo>
                  <a:lnTo>
                    <a:pt x="190500" y="19050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 w="6055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10" name="组合 9"/>
          <p:cNvGrpSpPr/>
          <p:nvPr>
            <p:custDataLst>
              <p:tags r:id="rId8"/>
            </p:custDataLst>
          </p:nvPr>
        </p:nvGrpSpPr>
        <p:grpSpPr>
          <a:xfrm>
            <a:off x="4731230" y="4997968"/>
            <a:ext cx="918963" cy="729289"/>
            <a:chOff x="4731230" y="4997968"/>
            <a:chExt cx="918963" cy="729289"/>
          </a:xfrm>
        </p:grpSpPr>
        <p:sp>
          <p:nvSpPr>
            <p:cNvPr id="11" name="标题 1"/>
            <p:cNvSpPr txBox="1"/>
            <p:nvPr>
              <p:custDataLst>
                <p:tags r:id="rId9"/>
              </p:custDataLst>
            </p:nvPr>
          </p:nvSpPr>
          <p:spPr>
            <a:xfrm>
              <a:off x="4731230" y="4997968"/>
              <a:ext cx="367585" cy="729289"/>
            </a:xfrm>
            <a:custGeom>
              <a:avLst/>
              <a:gdLst>
                <a:gd name="connsiteX0" fmla="*/ 0 w 190500"/>
                <a:gd name="connsiteY0" fmla="*/ 0 h 377952"/>
                <a:gd name="connsiteX1" fmla="*/ 0 w 190500"/>
                <a:gd name="connsiteY1" fmla="*/ 190500 h 377952"/>
                <a:gd name="connsiteX2" fmla="*/ 108680 w 190500"/>
                <a:gd name="connsiteY2" fmla="*/ 190500 h 377952"/>
                <a:gd name="connsiteX3" fmla="*/ 0 w 190500"/>
                <a:gd name="connsiteY3" fmla="*/ 296228 h 377952"/>
                <a:gd name="connsiteX4" fmla="*/ 0 w 190500"/>
                <a:gd name="connsiteY4" fmla="*/ 377952 h 377952"/>
                <a:gd name="connsiteX5" fmla="*/ 190500 w 190500"/>
                <a:gd name="connsiteY5" fmla="*/ 190500 h 377952"/>
                <a:gd name="connsiteX6" fmla="*/ 190500 w 190500"/>
                <a:gd name="connsiteY6" fmla="*/ 190500 h 377952"/>
                <a:gd name="connsiteX7" fmla="*/ 190500 w 190500"/>
                <a:gd name="connsiteY7" fmla="*/ 0 h 377952"/>
              </a:gdLst>
              <a:ahLst/>
              <a:cxnLst/>
              <a:rect l="l" t="t" r="r" b="b"/>
              <a:pathLst>
                <a:path w="190500" h="377952">
                  <a:moveTo>
                    <a:pt x="0" y="0"/>
                  </a:moveTo>
                  <a:lnTo>
                    <a:pt x="0" y="190500"/>
                  </a:lnTo>
                  <a:lnTo>
                    <a:pt x="108680" y="190500"/>
                  </a:lnTo>
                  <a:cubicBezTo>
                    <a:pt x="107031" y="249344"/>
                    <a:pt x="58867" y="296199"/>
                    <a:pt x="0" y="296228"/>
                  </a:cubicBezTo>
                  <a:lnTo>
                    <a:pt x="0" y="377952"/>
                  </a:lnTo>
                  <a:cubicBezTo>
                    <a:pt x="104031" y="377965"/>
                    <a:pt x="188835" y="294518"/>
                    <a:pt x="190500" y="190500"/>
                  </a:cubicBezTo>
                  <a:lnTo>
                    <a:pt x="190500" y="19050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 w="6055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2" name="标题 1"/>
            <p:cNvSpPr txBox="1"/>
            <p:nvPr>
              <p:custDataLst>
                <p:tags r:id="rId10"/>
              </p:custDataLst>
            </p:nvPr>
          </p:nvSpPr>
          <p:spPr>
            <a:xfrm>
              <a:off x="5282608" y="4997968"/>
              <a:ext cx="367585" cy="729289"/>
            </a:xfrm>
            <a:custGeom>
              <a:avLst/>
              <a:gdLst>
                <a:gd name="connsiteX0" fmla="*/ 0 w 190500"/>
                <a:gd name="connsiteY0" fmla="*/ 0 h 377952"/>
                <a:gd name="connsiteX1" fmla="*/ 0 w 190500"/>
                <a:gd name="connsiteY1" fmla="*/ 190500 h 377952"/>
                <a:gd name="connsiteX2" fmla="*/ 108680 w 190500"/>
                <a:gd name="connsiteY2" fmla="*/ 190500 h 377952"/>
                <a:gd name="connsiteX3" fmla="*/ 0 w 190500"/>
                <a:gd name="connsiteY3" fmla="*/ 296228 h 377952"/>
                <a:gd name="connsiteX4" fmla="*/ 0 w 190500"/>
                <a:gd name="connsiteY4" fmla="*/ 377952 h 377952"/>
                <a:gd name="connsiteX5" fmla="*/ 190500 w 190500"/>
                <a:gd name="connsiteY5" fmla="*/ 190500 h 377952"/>
                <a:gd name="connsiteX6" fmla="*/ 190500 w 190500"/>
                <a:gd name="connsiteY6" fmla="*/ 190500 h 377952"/>
                <a:gd name="connsiteX7" fmla="*/ 190500 w 190500"/>
                <a:gd name="connsiteY7" fmla="*/ 0 h 377952"/>
              </a:gdLst>
              <a:ahLst/>
              <a:cxnLst/>
              <a:rect l="l" t="t" r="r" b="b"/>
              <a:pathLst>
                <a:path w="190500" h="377952">
                  <a:moveTo>
                    <a:pt x="0" y="0"/>
                  </a:moveTo>
                  <a:lnTo>
                    <a:pt x="0" y="190500"/>
                  </a:lnTo>
                  <a:lnTo>
                    <a:pt x="108680" y="190500"/>
                  </a:lnTo>
                  <a:cubicBezTo>
                    <a:pt x="107031" y="249344"/>
                    <a:pt x="58867" y="296199"/>
                    <a:pt x="0" y="296228"/>
                  </a:cubicBezTo>
                  <a:lnTo>
                    <a:pt x="0" y="377952"/>
                  </a:lnTo>
                  <a:cubicBezTo>
                    <a:pt x="104031" y="377965"/>
                    <a:pt x="188835" y="294518"/>
                    <a:pt x="190500" y="190500"/>
                  </a:cubicBezTo>
                  <a:lnTo>
                    <a:pt x="190500" y="19050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 w="6055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>
            <a:off x="660400" y="1149822"/>
            <a:ext cx="5220000" cy="152218"/>
          </a:xfrm>
          <a:custGeom>
            <a:avLst/>
            <a:gdLst>
              <a:gd name="connsiteX0" fmla="*/ 145681 w 5220000"/>
              <a:gd name="connsiteY0" fmla="*/ 0 h 152218"/>
              <a:gd name="connsiteX1" fmla="*/ 1032979 w 5220000"/>
              <a:gd name="connsiteY1" fmla="*/ 0 h 152218"/>
              <a:gd name="connsiteX2" fmla="*/ 1958383 w 5220000"/>
              <a:gd name="connsiteY2" fmla="*/ 0 h 152218"/>
              <a:gd name="connsiteX3" fmla="*/ 2374319 w 5220000"/>
              <a:gd name="connsiteY3" fmla="*/ 0 h 152218"/>
              <a:gd name="connsiteX4" fmla="*/ 2845681 w 5220000"/>
              <a:gd name="connsiteY4" fmla="*/ 0 h 152218"/>
              <a:gd name="connsiteX5" fmla="*/ 3261617 w 5220000"/>
              <a:gd name="connsiteY5" fmla="*/ 0 h 152218"/>
              <a:gd name="connsiteX6" fmla="*/ 4187021 w 5220000"/>
              <a:gd name="connsiteY6" fmla="*/ 0 h 152218"/>
              <a:gd name="connsiteX7" fmla="*/ 5074319 w 5220000"/>
              <a:gd name="connsiteY7" fmla="*/ 0 h 152218"/>
              <a:gd name="connsiteX8" fmla="*/ 5220000 w 5220000"/>
              <a:gd name="connsiteY8" fmla="*/ 145681 h 152218"/>
              <a:gd name="connsiteX9" fmla="*/ 5220000 w 5220000"/>
              <a:gd name="connsiteY9" fmla="*/ 152218 h 152218"/>
              <a:gd name="connsiteX10" fmla="*/ 4332702 w 5220000"/>
              <a:gd name="connsiteY10" fmla="*/ 152218 h 152218"/>
              <a:gd name="connsiteX11" fmla="*/ 3407298 w 5220000"/>
              <a:gd name="connsiteY11" fmla="*/ 152218 h 152218"/>
              <a:gd name="connsiteX12" fmla="*/ 2700000 w 5220000"/>
              <a:gd name="connsiteY12" fmla="*/ 152218 h 152218"/>
              <a:gd name="connsiteX13" fmla="*/ 2520000 w 5220000"/>
              <a:gd name="connsiteY13" fmla="*/ 152218 h 152218"/>
              <a:gd name="connsiteX14" fmla="*/ 1812702 w 5220000"/>
              <a:gd name="connsiteY14" fmla="*/ 152218 h 152218"/>
              <a:gd name="connsiteX15" fmla="*/ 887298 w 5220000"/>
              <a:gd name="connsiteY15" fmla="*/ 152218 h 152218"/>
              <a:gd name="connsiteX16" fmla="*/ 0 w 5220000"/>
              <a:gd name="connsiteY16" fmla="*/ 152218 h 152218"/>
              <a:gd name="connsiteX17" fmla="*/ 0 w 5220000"/>
              <a:gd name="connsiteY17" fmla="*/ 145681 h 152218"/>
              <a:gd name="connsiteX18" fmla="*/ 145681 w 5220000"/>
              <a:gd name="connsiteY18" fmla="*/ 0 h 152218"/>
            </a:gdLst>
            <a:ahLst/>
            <a:cxnLst/>
            <a:rect l="l" t="t" r="r" b="b"/>
            <a:pathLst>
              <a:path w="5220000" h="152218">
                <a:moveTo>
                  <a:pt x="145681" y="0"/>
                </a:moveTo>
                <a:lnTo>
                  <a:pt x="1032979" y="0"/>
                </a:lnTo>
                <a:lnTo>
                  <a:pt x="1958383" y="0"/>
                </a:lnTo>
                <a:lnTo>
                  <a:pt x="2374319" y="0"/>
                </a:lnTo>
                <a:lnTo>
                  <a:pt x="2845681" y="0"/>
                </a:lnTo>
                <a:lnTo>
                  <a:pt x="3261617" y="0"/>
                </a:lnTo>
                <a:lnTo>
                  <a:pt x="4187021" y="0"/>
                </a:lnTo>
                <a:lnTo>
                  <a:pt x="5074319" y="0"/>
                </a:lnTo>
                <a:cubicBezTo>
                  <a:pt x="5154776" y="0"/>
                  <a:pt x="5220000" y="65224"/>
                  <a:pt x="5220000" y="145681"/>
                </a:cubicBezTo>
                <a:lnTo>
                  <a:pt x="5220000" y="152218"/>
                </a:lnTo>
                <a:lnTo>
                  <a:pt x="4332702" y="152218"/>
                </a:lnTo>
                <a:lnTo>
                  <a:pt x="3407298" y="152218"/>
                </a:lnTo>
                <a:lnTo>
                  <a:pt x="2700000" y="152218"/>
                </a:lnTo>
                <a:lnTo>
                  <a:pt x="2520000" y="152218"/>
                </a:lnTo>
                <a:lnTo>
                  <a:pt x="1812702" y="152218"/>
                </a:lnTo>
                <a:lnTo>
                  <a:pt x="887298" y="152218"/>
                </a:lnTo>
                <a:lnTo>
                  <a:pt x="0" y="152218"/>
                </a:lnTo>
                <a:lnTo>
                  <a:pt x="0" y="145681"/>
                </a:lnTo>
                <a:cubicBezTo>
                  <a:pt x="0" y="65224"/>
                  <a:pt x="65224" y="0"/>
                  <a:pt x="145681" y="0"/>
                </a:cubicBezTo>
                <a:close/>
              </a:path>
            </a:pathLst>
          </a:custGeom>
          <a:solidFill>
            <a:srgbClr val="88272C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2"/>
            </p:custDataLst>
          </p:nvPr>
        </p:nvSpPr>
        <p:spPr>
          <a:xfrm>
            <a:off x="6311602" y="1149822"/>
            <a:ext cx="5220000" cy="152218"/>
          </a:xfrm>
          <a:custGeom>
            <a:avLst/>
            <a:gdLst>
              <a:gd name="connsiteX0" fmla="*/ 145681 w 5220000"/>
              <a:gd name="connsiteY0" fmla="*/ 0 h 152218"/>
              <a:gd name="connsiteX1" fmla="*/ 1032979 w 5220000"/>
              <a:gd name="connsiteY1" fmla="*/ 0 h 152218"/>
              <a:gd name="connsiteX2" fmla="*/ 1958383 w 5220000"/>
              <a:gd name="connsiteY2" fmla="*/ 0 h 152218"/>
              <a:gd name="connsiteX3" fmla="*/ 2374319 w 5220000"/>
              <a:gd name="connsiteY3" fmla="*/ 0 h 152218"/>
              <a:gd name="connsiteX4" fmla="*/ 2845681 w 5220000"/>
              <a:gd name="connsiteY4" fmla="*/ 0 h 152218"/>
              <a:gd name="connsiteX5" fmla="*/ 3261617 w 5220000"/>
              <a:gd name="connsiteY5" fmla="*/ 0 h 152218"/>
              <a:gd name="connsiteX6" fmla="*/ 4187021 w 5220000"/>
              <a:gd name="connsiteY6" fmla="*/ 0 h 152218"/>
              <a:gd name="connsiteX7" fmla="*/ 5074319 w 5220000"/>
              <a:gd name="connsiteY7" fmla="*/ 0 h 152218"/>
              <a:gd name="connsiteX8" fmla="*/ 5220000 w 5220000"/>
              <a:gd name="connsiteY8" fmla="*/ 145681 h 152218"/>
              <a:gd name="connsiteX9" fmla="*/ 5220000 w 5220000"/>
              <a:gd name="connsiteY9" fmla="*/ 152218 h 152218"/>
              <a:gd name="connsiteX10" fmla="*/ 4332702 w 5220000"/>
              <a:gd name="connsiteY10" fmla="*/ 152218 h 152218"/>
              <a:gd name="connsiteX11" fmla="*/ 3407298 w 5220000"/>
              <a:gd name="connsiteY11" fmla="*/ 152218 h 152218"/>
              <a:gd name="connsiteX12" fmla="*/ 2700000 w 5220000"/>
              <a:gd name="connsiteY12" fmla="*/ 152218 h 152218"/>
              <a:gd name="connsiteX13" fmla="*/ 2520000 w 5220000"/>
              <a:gd name="connsiteY13" fmla="*/ 152218 h 152218"/>
              <a:gd name="connsiteX14" fmla="*/ 1812702 w 5220000"/>
              <a:gd name="connsiteY14" fmla="*/ 152218 h 152218"/>
              <a:gd name="connsiteX15" fmla="*/ 887298 w 5220000"/>
              <a:gd name="connsiteY15" fmla="*/ 152218 h 152218"/>
              <a:gd name="connsiteX16" fmla="*/ 0 w 5220000"/>
              <a:gd name="connsiteY16" fmla="*/ 152218 h 152218"/>
              <a:gd name="connsiteX17" fmla="*/ 0 w 5220000"/>
              <a:gd name="connsiteY17" fmla="*/ 145681 h 152218"/>
              <a:gd name="connsiteX18" fmla="*/ 145681 w 5220000"/>
              <a:gd name="connsiteY18" fmla="*/ 0 h 152218"/>
            </a:gdLst>
            <a:ahLst/>
            <a:cxnLst/>
            <a:rect l="l" t="t" r="r" b="b"/>
            <a:pathLst>
              <a:path w="5220000" h="152218">
                <a:moveTo>
                  <a:pt x="145681" y="0"/>
                </a:moveTo>
                <a:lnTo>
                  <a:pt x="1032979" y="0"/>
                </a:lnTo>
                <a:lnTo>
                  <a:pt x="1958383" y="0"/>
                </a:lnTo>
                <a:lnTo>
                  <a:pt x="2374319" y="0"/>
                </a:lnTo>
                <a:lnTo>
                  <a:pt x="2845681" y="0"/>
                </a:lnTo>
                <a:lnTo>
                  <a:pt x="3261617" y="0"/>
                </a:lnTo>
                <a:lnTo>
                  <a:pt x="4187021" y="0"/>
                </a:lnTo>
                <a:lnTo>
                  <a:pt x="5074319" y="0"/>
                </a:lnTo>
                <a:cubicBezTo>
                  <a:pt x="5154776" y="0"/>
                  <a:pt x="5220000" y="65224"/>
                  <a:pt x="5220000" y="145681"/>
                </a:cubicBezTo>
                <a:lnTo>
                  <a:pt x="5220000" y="152218"/>
                </a:lnTo>
                <a:lnTo>
                  <a:pt x="4332702" y="152218"/>
                </a:lnTo>
                <a:lnTo>
                  <a:pt x="3407298" y="152218"/>
                </a:lnTo>
                <a:lnTo>
                  <a:pt x="2700000" y="152218"/>
                </a:lnTo>
                <a:lnTo>
                  <a:pt x="2520000" y="152218"/>
                </a:lnTo>
                <a:lnTo>
                  <a:pt x="1812702" y="152218"/>
                </a:lnTo>
                <a:lnTo>
                  <a:pt x="887298" y="152218"/>
                </a:lnTo>
                <a:lnTo>
                  <a:pt x="0" y="152218"/>
                </a:lnTo>
                <a:lnTo>
                  <a:pt x="0" y="145681"/>
                </a:lnTo>
                <a:cubicBezTo>
                  <a:pt x="0" y="65224"/>
                  <a:pt x="65224" y="0"/>
                  <a:pt x="145681" y="0"/>
                </a:cubicBezTo>
                <a:close/>
              </a:path>
            </a:pathLst>
          </a:custGeom>
          <a:solidFill>
            <a:srgbClr val="88272C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911225" y="116867"/>
            <a:ext cx="8794750" cy="10756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C语言while循环结构</a:t>
            </a:r>
            <a:endParaRPr kumimoji="1"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504217" y="534464"/>
            <a:ext cx="312365" cy="312365"/>
            <a:chOff x="504217" y="534464"/>
            <a:chExt cx="312365" cy="312365"/>
          </a:xfrm>
        </p:grpSpPr>
        <p:sp>
          <p:nvSpPr>
            <p:cNvPr id="18" name="标题 1"/>
            <p:cNvSpPr txBox="1"/>
            <p:nvPr/>
          </p:nvSpPr>
          <p:spPr>
            <a:xfrm>
              <a:off x="504217" y="534464"/>
              <a:ext cx="312365" cy="312365"/>
            </a:xfrm>
            <a:prstGeom prst="ellipse">
              <a:avLst/>
            </a:prstGeom>
            <a:solidFill>
              <a:schemeClr val="bg1"/>
            </a:solidFill>
            <a:ln w="12700" cap="sq">
              <a:solidFill>
                <a:srgbClr val="88272C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9" name="标题 1"/>
            <p:cNvSpPr txBox="1"/>
            <p:nvPr/>
          </p:nvSpPr>
          <p:spPr>
            <a:xfrm>
              <a:off x="533681" y="563928"/>
              <a:ext cx="253437" cy="253437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rgbClr val="88272C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91260" y="1455420"/>
            <a:ext cx="3831590" cy="434975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432665" y="-2402840"/>
            <a:ext cx="3717925" cy="4356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Rectangle 2"/>
          <p:cNvSpPr>
            <a:spLocks noRot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pPr algn="ctr" eaLnBrk="1" hangingPunct="1"/>
            <a:r>
              <a:rPr lang="zh-CN" altLang="zh-CN" sz="3200" dirty="0"/>
              <a:t> while循环</a:t>
            </a:r>
            <a:endParaRPr lang="zh-CN" altLang="zh-CN" sz="3200" dirty="0"/>
          </a:p>
        </p:txBody>
      </p:sp>
      <p:sp>
        <p:nvSpPr>
          <p:cNvPr id="4098" name="Rectangle 3"/>
          <p:cNvSpPr>
            <a:spLocks noRot="1"/>
          </p:cNvSpPr>
          <p:nvPr>
            <p:ph idx="1"/>
          </p:nvPr>
        </p:nvSpPr>
        <p:spPr>
          <a:xfrm>
            <a:off x="1199515" y="1340485"/>
            <a:ext cx="9895840" cy="3454400"/>
          </a:xfrm>
        </p:spPr>
        <p:txBody>
          <a:bodyPr vert="horz" wrap="square" lIns="91440" tIns="45720" rIns="91440" bIns="45720" anchor="t" anchorCtr="0"/>
          <a:p>
            <a:pPr eaLnBrk="1" hangingPunct="1"/>
            <a:r>
              <a:rPr lang="zh-CN" altLang="zh-CN" sz="3600" dirty="0"/>
              <a:t>while语句是一种称为“</a:t>
            </a:r>
            <a:r>
              <a:rPr lang="zh-CN" altLang="zh-CN" sz="3600" dirty="0">
                <a:solidFill>
                  <a:srgbClr val="FF0000"/>
                </a:solidFill>
              </a:rPr>
              <a:t>当型</a:t>
            </a:r>
            <a:r>
              <a:rPr lang="zh-CN" altLang="zh-CN" sz="3600" dirty="0"/>
              <a:t>”的循环。</a:t>
            </a:r>
            <a:endParaRPr lang="zh-CN" altLang="zh-CN" sz="3600" dirty="0"/>
          </a:p>
          <a:p>
            <a:pPr eaLnBrk="1" hangingPunct="1"/>
            <a:r>
              <a:rPr lang="zh-CN" altLang="zh-CN" sz="3600" dirty="0"/>
              <a:t>它的一般形式是：</a:t>
            </a:r>
            <a:endParaRPr lang="zh-CN" altLang="zh-CN" sz="3600" dirty="0"/>
          </a:p>
          <a:p>
            <a:pPr algn="ctr" eaLnBrk="1" hangingPunct="1">
              <a:buNone/>
            </a:pPr>
            <a:r>
              <a:rPr lang="zh-CN" altLang="zh-CN" sz="3600" dirty="0"/>
              <a:t>	while（表达式）</a:t>
            </a:r>
            <a:endParaRPr lang="zh-CN" altLang="zh-CN" sz="3600" dirty="0"/>
          </a:p>
          <a:p>
            <a:pPr algn="just" eaLnBrk="1" hangingPunct="1">
              <a:buNone/>
            </a:pPr>
            <a:r>
              <a:rPr lang="zh-CN" altLang="zh-CN" sz="3600" dirty="0"/>
              <a:t>                         { </a:t>
            </a:r>
            <a:endParaRPr lang="zh-CN" altLang="zh-CN" sz="3600" dirty="0"/>
          </a:p>
          <a:p>
            <a:pPr algn="ctr" eaLnBrk="1" hangingPunct="1">
              <a:buNone/>
            </a:pPr>
            <a:r>
              <a:rPr lang="zh-CN" altLang="zh-CN" sz="3600" dirty="0"/>
              <a:t>语句序列;</a:t>
            </a:r>
            <a:endParaRPr lang="zh-CN" altLang="zh-CN" sz="3600" dirty="0"/>
          </a:p>
          <a:p>
            <a:pPr algn="just" eaLnBrk="1" hangingPunct="1">
              <a:buNone/>
            </a:pPr>
            <a:r>
              <a:rPr lang="zh-CN" altLang="zh-CN" sz="3600" dirty="0"/>
              <a:t>                            }</a:t>
            </a:r>
            <a:endParaRPr lang="zh-CN" altLang="zh-CN" sz="3600" dirty="0"/>
          </a:p>
        </p:txBody>
      </p:sp>
      <p:sp>
        <p:nvSpPr>
          <p:cNvPr id="2" name="文本框 1"/>
          <p:cNvSpPr txBox="1"/>
          <p:nvPr/>
        </p:nvSpPr>
        <p:spPr>
          <a:xfrm>
            <a:off x="1343660" y="4725035"/>
            <a:ext cx="105206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执行步骤</a:t>
            </a:r>
            <a:endParaRPr lang="zh-CN" altLang="en-US" sz="2400" b="1"/>
          </a:p>
          <a:p>
            <a:r>
              <a:rPr lang="zh-CN" altLang="en-US" sz="2400"/>
              <a:t>    首先判断条件是否成立。</a:t>
            </a:r>
            <a:endParaRPr lang="zh-CN" altLang="en-US" sz="2400"/>
          </a:p>
          <a:p>
            <a:r>
              <a:rPr lang="zh-CN" altLang="en-US" sz="2400"/>
              <a:t>    如果条件为真，则执行循环体中的代码，然后返回继续判断条件。</a:t>
            </a:r>
            <a:endParaRPr lang="zh-CN" altLang="en-US" sz="2400"/>
          </a:p>
          <a:p>
            <a:r>
              <a:rPr lang="zh-CN" altLang="en-US" sz="2400"/>
              <a:t>    如果条件为假，则退出循环，继续执行循环后面的代码。</a:t>
            </a:r>
            <a:endParaRPr lang="zh-CN" altLang="en-US" sz="240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7805" y="7317105"/>
            <a:ext cx="10601325" cy="368617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2855595" y="8902065"/>
            <a:ext cx="3888105" cy="165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Rectangle 2"/>
          <p:cNvSpPr>
            <a:spLocks noRot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pPr algn="ctr" eaLnBrk="1" hangingPunct="1"/>
            <a:r>
              <a:rPr lang="zh-CN" altLang="zh-CN" sz="3200" dirty="0"/>
              <a:t> while循环</a:t>
            </a:r>
            <a:endParaRPr lang="zh-CN" altLang="zh-CN" sz="3200" dirty="0"/>
          </a:p>
        </p:txBody>
      </p:sp>
      <p:sp>
        <p:nvSpPr>
          <p:cNvPr id="4098" name="Rectangle 3"/>
          <p:cNvSpPr>
            <a:spLocks noRot="1"/>
          </p:cNvSpPr>
          <p:nvPr>
            <p:ph idx="1"/>
          </p:nvPr>
        </p:nvSpPr>
        <p:spPr>
          <a:xfrm>
            <a:off x="1199515" y="1340485"/>
            <a:ext cx="9895840" cy="3454400"/>
          </a:xfrm>
        </p:spPr>
        <p:txBody>
          <a:bodyPr vert="horz" wrap="square" lIns="91440" tIns="45720" rIns="91440" bIns="45720" anchor="t" anchorCtr="0"/>
          <a:p>
            <a:pPr eaLnBrk="1" hangingPunct="1"/>
            <a:r>
              <a:rPr lang="zh-CN" altLang="zh-CN" sz="3600" dirty="0"/>
              <a:t>while语句是一种称为“</a:t>
            </a:r>
            <a:r>
              <a:rPr lang="zh-CN" altLang="zh-CN" sz="3600" dirty="0">
                <a:solidFill>
                  <a:srgbClr val="FF0000"/>
                </a:solidFill>
              </a:rPr>
              <a:t>当型</a:t>
            </a:r>
            <a:r>
              <a:rPr lang="zh-CN" altLang="zh-CN" sz="3600" dirty="0"/>
              <a:t>”的循环。</a:t>
            </a:r>
            <a:endParaRPr lang="zh-CN" altLang="zh-CN" sz="3600" dirty="0"/>
          </a:p>
          <a:p>
            <a:pPr eaLnBrk="1" hangingPunct="1"/>
            <a:r>
              <a:rPr lang="zh-CN" altLang="zh-CN" sz="3600" dirty="0"/>
              <a:t>它的一般形式是：</a:t>
            </a:r>
            <a:endParaRPr lang="zh-CN" altLang="zh-CN" sz="3600" dirty="0"/>
          </a:p>
          <a:p>
            <a:pPr algn="ctr" eaLnBrk="1" hangingPunct="1">
              <a:buNone/>
            </a:pPr>
            <a:r>
              <a:rPr lang="zh-CN" altLang="zh-CN" sz="3600" dirty="0"/>
              <a:t>	while（表达式）</a:t>
            </a:r>
            <a:endParaRPr lang="zh-CN" altLang="zh-CN" sz="3600" dirty="0"/>
          </a:p>
          <a:p>
            <a:pPr algn="just" eaLnBrk="1" hangingPunct="1">
              <a:buNone/>
            </a:pPr>
            <a:r>
              <a:rPr lang="zh-CN" altLang="zh-CN" sz="3600" dirty="0"/>
              <a:t>                         { </a:t>
            </a:r>
            <a:endParaRPr lang="zh-CN" altLang="zh-CN" sz="3600" dirty="0"/>
          </a:p>
          <a:p>
            <a:pPr algn="ctr" eaLnBrk="1" hangingPunct="1">
              <a:buNone/>
            </a:pPr>
            <a:r>
              <a:rPr lang="zh-CN" altLang="zh-CN" sz="3600" dirty="0"/>
              <a:t>语句序列;</a:t>
            </a:r>
            <a:endParaRPr lang="zh-CN" altLang="zh-CN" sz="3600" dirty="0"/>
          </a:p>
          <a:p>
            <a:pPr algn="just" eaLnBrk="1" hangingPunct="1">
              <a:buNone/>
            </a:pPr>
            <a:r>
              <a:rPr lang="zh-CN" altLang="zh-CN" sz="3600" dirty="0"/>
              <a:t>                            }</a:t>
            </a:r>
            <a:endParaRPr lang="zh-CN" altLang="zh-CN" sz="3600" dirty="0"/>
          </a:p>
        </p:txBody>
      </p:sp>
      <p:sp>
        <p:nvSpPr>
          <p:cNvPr id="2" name="文本框 1"/>
          <p:cNvSpPr txBox="1"/>
          <p:nvPr/>
        </p:nvSpPr>
        <p:spPr>
          <a:xfrm>
            <a:off x="1343660" y="4725035"/>
            <a:ext cx="105206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执行步骤</a:t>
            </a:r>
            <a:endParaRPr lang="zh-CN" altLang="en-US" sz="2400" b="1"/>
          </a:p>
          <a:p>
            <a:r>
              <a:rPr lang="zh-CN" altLang="en-US" sz="2400"/>
              <a:t>    首先判断条件是否成立。</a:t>
            </a:r>
            <a:endParaRPr lang="zh-CN" altLang="en-US" sz="2400"/>
          </a:p>
          <a:p>
            <a:r>
              <a:rPr lang="zh-CN" altLang="en-US" sz="2400"/>
              <a:t>    如果条件为</a:t>
            </a:r>
            <a:r>
              <a:rPr lang="zh-CN" altLang="en-US" sz="2400">
                <a:solidFill>
                  <a:srgbClr val="FF0000"/>
                </a:solidFill>
              </a:rPr>
              <a:t>真</a:t>
            </a:r>
            <a:r>
              <a:rPr lang="zh-CN" altLang="en-US" sz="2400"/>
              <a:t>，则执行循环体中的代码，然后返回继续判断条件。</a:t>
            </a:r>
            <a:endParaRPr lang="zh-CN" altLang="en-US" sz="2400"/>
          </a:p>
          <a:p>
            <a:r>
              <a:rPr lang="zh-CN" altLang="en-US" sz="2400"/>
              <a:t>    如果条件为</a:t>
            </a:r>
            <a:r>
              <a:rPr lang="zh-CN" altLang="en-US" sz="2400">
                <a:solidFill>
                  <a:srgbClr val="FF0000"/>
                </a:solidFill>
              </a:rPr>
              <a:t>假</a:t>
            </a:r>
            <a:r>
              <a:rPr lang="zh-CN" altLang="en-US" sz="2400"/>
              <a:t>，则退出循环，继续执行循环后面的代码。</a:t>
            </a:r>
            <a:endParaRPr lang="zh-CN" altLang="en-US" sz="240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1225" y="1123950"/>
            <a:ext cx="10601325" cy="368617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2279015" y="2708910"/>
            <a:ext cx="3888105" cy="165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Rectangle 2"/>
          <p:cNvSpPr>
            <a:spLocks noRot="1"/>
          </p:cNvSpPr>
          <p:nvPr>
            <p:ph type="title"/>
          </p:nvPr>
        </p:nvSpPr>
        <p:spPr>
          <a:xfrm>
            <a:off x="743903" y="533400"/>
            <a:ext cx="11388725" cy="1143000"/>
          </a:xfrm>
        </p:spPr>
        <p:txBody>
          <a:bodyPr vert="horz" wrap="square" lIns="91440" tIns="45720" rIns="91440" bIns="45720" anchor="ctr" anchorCtr="0"/>
          <a:p>
            <a:pPr algn="ctr" eaLnBrk="1" hangingPunct="1"/>
            <a:r>
              <a:rPr lang="zh-CN" altLang="zh-CN" sz="3200" dirty="0"/>
              <a:t>while语句它的执行过程</a:t>
            </a:r>
            <a:endParaRPr lang="zh-CN" altLang="zh-CN" sz="3200" dirty="0"/>
          </a:p>
        </p:txBody>
      </p:sp>
      <p:grpSp>
        <p:nvGrpSpPr>
          <p:cNvPr id="5122" name="Group 3"/>
          <p:cNvGrpSpPr/>
          <p:nvPr/>
        </p:nvGrpSpPr>
        <p:grpSpPr>
          <a:xfrm>
            <a:off x="5507673" y="1755140"/>
            <a:ext cx="5472112" cy="4321175"/>
            <a:chOff x="0" y="0"/>
            <a:chExt cx="3780" cy="3404"/>
          </a:xfrm>
        </p:grpSpPr>
        <p:sp>
          <p:nvSpPr>
            <p:cNvPr id="5123" name="Line 4"/>
            <p:cNvSpPr/>
            <p:nvPr/>
          </p:nvSpPr>
          <p:spPr>
            <a:xfrm>
              <a:off x="1800" y="2552"/>
              <a:ext cx="0" cy="31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5124" name="Group 5"/>
            <p:cNvGrpSpPr/>
            <p:nvPr/>
          </p:nvGrpSpPr>
          <p:grpSpPr>
            <a:xfrm>
              <a:off x="0" y="0"/>
              <a:ext cx="3780" cy="3404"/>
              <a:chOff x="0" y="0"/>
              <a:chExt cx="3780" cy="3404"/>
            </a:xfrm>
          </p:grpSpPr>
          <p:sp>
            <p:nvSpPr>
              <p:cNvPr id="5125" name="AutoShape 6"/>
              <p:cNvSpPr/>
              <p:nvPr/>
            </p:nvSpPr>
            <p:spPr>
              <a:xfrm>
                <a:off x="456" y="524"/>
                <a:ext cx="2700" cy="780"/>
              </a:xfrm>
              <a:prstGeom prst="flowChartDecision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p>
                <a:pPr algn="ctr">
                  <a:buClrTx/>
                  <a:buFontTx/>
                </a:pPr>
                <a:r>
                  <a:rPr lang="zh-CN" altLang="zh-CN" sz="2800" dirty="0">
                    <a:latin typeface="Arial" panose="020B0604020202020204" pitchFamily="34" charset="0"/>
                    <a:ea typeface="宋体" panose="02010600030101010101" pitchFamily="2" charset="-122"/>
                  </a:rPr>
                  <a:t>表达式</a:t>
                </a:r>
                <a:endParaRPr lang="zh-CN" altLang="zh-CN" sz="280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  <a:p>
                <a:pPr algn="ctr">
                  <a:buClrTx/>
                  <a:buFontTx/>
                </a:pPr>
                <a:endParaRPr lang="zh-CN" altLang="zh-CN" sz="280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126" name="AutoShape 7"/>
              <p:cNvSpPr/>
              <p:nvPr/>
            </p:nvSpPr>
            <p:spPr>
              <a:xfrm>
                <a:off x="1215" y="2092"/>
                <a:ext cx="1260" cy="468"/>
              </a:xfrm>
              <a:prstGeom prst="flowChartProcess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p>
                <a:pPr algn="ctr">
                  <a:buClrTx/>
                  <a:buFontTx/>
                </a:pPr>
                <a:r>
                  <a:rPr lang="zh-CN" altLang="zh-CN" sz="2800" dirty="0">
                    <a:latin typeface="Arial" panose="020B0604020202020204" pitchFamily="34" charset="0"/>
                    <a:ea typeface="宋体" panose="02010600030101010101" pitchFamily="2" charset="-122"/>
                  </a:rPr>
                  <a:t>语句序列</a:t>
                </a:r>
                <a:endParaRPr lang="zh-CN" altLang="zh-CN" sz="280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  <a:p>
                <a:pPr algn="ctr">
                  <a:buClrTx/>
                  <a:buFontTx/>
                </a:pPr>
                <a:endParaRPr lang="zh-CN" altLang="zh-CN" sz="280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127" name="Line 8"/>
              <p:cNvSpPr/>
              <p:nvPr/>
            </p:nvSpPr>
            <p:spPr>
              <a:xfrm>
                <a:off x="1800" y="1300"/>
                <a:ext cx="0" cy="78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5128" name="Line 9"/>
              <p:cNvSpPr/>
              <p:nvPr/>
            </p:nvSpPr>
            <p:spPr>
              <a:xfrm>
                <a:off x="1815" y="0"/>
                <a:ext cx="0" cy="536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5129" name="Line 10"/>
              <p:cNvSpPr/>
              <p:nvPr/>
            </p:nvSpPr>
            <p:spPr>
              <a:xfrm flipH="1">
                <a:off x="0" y="2864"/>
                <a:ext cx="1800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130" name="Line 11"/>
              <p:cNvSpPr/>
              <p:nvPr/>
            </p:nvSpPr>
            <p:spPr>
              <a:xfrm flipV="1">
                <a:off x="24" y="188"/>
                <a:ext cx="0" cy="265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131" name="Line 12"/>
              <p:cNvSpPr/>
              <p:nvPr/>
            </p:nvSpPr>
            <p:spPr>
              <a:xfrm>
                <a:off x="12" y="212"/>
                <a:ext cx="1800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grpSp>
            <p:nvGrpSpPr>
              <p:cNvPr id="5132" name="Group 13"/>
              <p:cNvGrpSpPr/>
              <p:nvPr/>
            </p:nvGrpSpPr>
            <p:grpSpPr>
              <a:xfrm>
                <a:off x="3147" y="904"/>
                <a:ext cx="540" cy="1872"/>
                <a:chOff x="0" y="0"/>
                <a:chExt cx="540" cy="1872"/>
              </a:xfrm>
            </p:grpSpPr>
            <p:sp>
              <p:nvSpPr>
                <p:cNvPr id="5133" name="Line 14"/>
                <p:cNvSpPr/>
                <p:nvPr/>
              </p:nvSpPr>
              <p:spPr>
                <a:xfrm>
                  <a:off x="0" y="0"/>
                  <a:ext cx="540" cy="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5134" name="Line 15"/>
                <p:cNvSpPr/>
                <p:nvPr/>
              </p:nvSpPr>
              <p:spPr>
                <a:xfrm>
                  <a:off x="513" y="32"/>
                  <a:ext cx="0" cy="184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5135" name="Line 16"/>
              <p:cNvSpPr/>
              <p:nvPr/>
            </p:nvSpPr>
            <p:spPr>
              <a:xfrm>
                <a:off x="2412" y="2780"/>
                <a:ext cx="1260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136" name="Line 17"/>
              <p:cNvSpPr/>
              <p:nvPr/>
            </p:nvSpPr>
            <p:spPr>
              <a:xfrm>
                <a:off x="2412" y="2780"/>
                <a:ext cx="0" cy="624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5137" name="Text Box 18"/>
              <p:cNvSpPr txBox="1"/>
              <p:nvPr/>
            </p:nvSpPr>
            <p:spPr>
              <a:xfrm>
                <a:off x="2958" y="312"/>
                <a:ext cx="822" cy="4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/>
              <a:p>
                <a:pPr algn="ctr">
                  <a:buClrTx/>
                  <a:buFontTx/>
                </a:pPr>
                <a:r>
                  <a:rPr lang="zh-CN" altLang="zh-CN" sz="2800" dirty="0">
                    <a:latin typeface="Arial" panose="020B0604020202020204" pitchFamily="34" charset="0"/>
                    <a:ea typeface="宋体" panose="02010600030101010101" pitchFamily="2" charset="-122"/>
                  </a:rPr>
                  <a:t>假(0)</a:t>
                </a:r>
                <a:endParaRPr lang="zh-CN" altLang="zh-CN" sz="280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  <a:p>
                <a:pPr algn="ctr">
                  <a:buClrTx/>
                  <a:buFontTx/>
                </a:pPr>
                <a:endParaRPr lang="zh-CN" altLang="zh-CN" sz="280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138" name="Text Box 19"/>
              <p:cNvSpPr txBox="1"/>
              <p:nvPr/>
            </p:nvSpPr>
            <p:spPr>
              <a:xfrm>
                <a:off x="333" y="1388"/>
                <a:ext cx="1107" cy="4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/>
              <a:p>
                <a:pPr algn="ctr">
                  <a:buClrTx/>
                  <a:buFontTx/>
                </a:pPr>
                <a:r>
                  <a:rPr lang="zh-CN" altLang="zh-CN" sz="2800" dirty="0">
                    <a:latin typeface="Arial" panose="020B0604020202020204" pitchFamily="34" charset="0"/>
                    <a:ea typeface="宋体" panose="02010600030101010101" pitchFamily="2" charset="-122"/>
                  </a:rPr>
                  <a:t>真(非0)</a:t>
                </a:r>
                <a:endParaRPr lang="zh-CN" altLang="zh-CN" sz="280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  <a:p>
                <a:pPr algn="ctr">
                  <a:buClrTx/>
                  <a:buFontTx/>
                </a:pPr>
                <a:endParaRPr lang="zh-CN" altLang="zh-CN" sz="280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2" name="文本框 1"/>
          <p:cNvSpPr txBox="1"/>
          <p:nvPr/>
        </p:nvSpPr>
        <p:spPr>
          <a:xfrm>
            <a:off x="744220" y="2537460"/>
            <a:ext cx="340487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eaLnBrk="1" hangingPunct="1">
              <a:buNone/>
            </a:pPr>
            <a:r>
              <a:rPr lang="zh-CN" altLang="zh-CN" sz="3200" dirty="0">
                <a:sym typeface="+mn-ea"/>
              </a:rPr>
              <a:t>while（表达式）</a:t>
            </a:r>
            <a:endParaRPr lang="zh-CN" altLang="zh-CN" sz="3200" dirty="0"/>
          </a:p>
          <a:p>
            <a:pPr algn="l" eaLnBrk="1" hangingPunct="1">
              <a:buNone/>
            </a:pPr>
            <a:r>
              <a:rPr lang="zh-CN" altLang="zh-CN" sz="3200" dirty="0">
                <a:sym typeface="+mn-ea"/>
              </a:rPr>
              <a:t> { </a:t>
            </a:r>
            <a:endParaRPr lang="zh-CN" altLang="zh-CN" sz="3200" dirty="0"/>
          </a:p>
          <a:p>
            <a:pPr algn="ctr" eaLnBrk="1" hangingPunct="1">
              <a:buNone/>
            </a:pPr>
            <a:r>
              <a:rPr lang="zh-CN" altLang="zh-CN" sz="3200" dirty="0">
                <a:sym typeface="+mn-ea"/>
              </a:rPr>
              <a:t>语句序列;</a:t>
            </a:r>
            <a:endParaRPr lang="zh-CN" altLang="zh-CN" sz="3200" dirty="0"/>
          </a:p>
          <a:p>
            <a:pPr algn="just" eaLnBrk="1" hangingPunct="1">
              <a:buNone/>
            </a:pPr>
            <a:r>
              <a:rPr lang="zh-CN" altLang="zh-CN" sz="3200" dirty="0">
                <a:sym typeface="+mn-ea"/>
              </a:rPr>
              <a:t>  }</a:t>
            </a:r>
            <a:endParaRPr lang="zh-CN" altLang="zh-CN" sz="3200" dirty="0"/>
          </a:p>
          <a:p>
            <a:endParaRPr lang="zh-CN" altLang="zh-CN" sz="3200" dirty="0"/>
          </a:p>
        </p:txBody>
      </p:sp>
      <p:sp>
        <p:nvSpPr>
          <p:cNvPr id="3" name="文本框 2"/>
          <p:cNvSpPr txBox="1"/>
          <p:nvPr/>
        </p:nvSpPr>
        <p:spPr>
          <a:xfrm>
            <a:off x="1130300" y="5238750"/>
            <a:ext cx="37414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抽取学生默写</a:t>
            </a:r>
            <a:endParaRPr lang="zh-CN" altLang="en-US" sz="28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38100" y="-12700"/>
            <a:ext cx="12230100" cy="6858000"/>
          </a:xfrm>
          <a:prstGeom prst="rect">
            <a:avLst/>
          </a:prstGeom>
          <a:gradFill>
            <a:gsLst>
              <a:gs pos="53000">
                <a:schemeClr val="bg1">
                  <a:alpha val="100000"/>
                </a:schemeClr>
              </a:gs>
              <a:gs pos="78000">
                <a:srgbClr val="C49396">
                  <a:alpha val="100000"/>
                </a:srgbClr>
              </a:gs>
              <a:gs pos="100000">
                <a:srgbClr val="88272C"/>
              </a:gs>
            </a:gsLst>
            <a:lin ang="5400000" scaled="0"/>
          </a:gra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4423112" y="1439538"/>
            <a:ext cx="1989221" cy="1968713"/>
          </a:xfrm>
          <a:prstGeom prst="uturnArrow">
            <a:avLst>
              <a:gd name="adj1" fmla="val 8191"/>
              <a:gd name="adj2" fmla="val 8387"/>
              <a:gd name="adj3" fmla="val 11024"/>
              <a:gd name="adj4" fmla="val 48237"/>
              <a:gd name="adj5" fmla="val 82452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947535" y="1744516"/>
            <a:ext cx="1337018" cy="1337018"/>
          </a:xfrm>
          <a:prstGeom prst="ellipse">
            <a:avLst/>
          </a:prstGeom>
          <a:solidFill>
            <a:srgbClr val="88272C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664914" y="1439538"/>
            <a:ext cx="1989221" cy="1968713"/>
          </a:xfrm>
          <a:prstGeom prst="uturnArrow">
            <a:avLst>
              <a:gd name="adj1" fmla="val 8191"/>
              <a:gd name="adj2" fmla="val 8387"/>
              <a:gd name="adj3" fmla="val 11024"/>
              <a:gd name="adj4" fmla="val 48237"/>
              <a:gd name="adj5" fmla="val 82452"/>
            </a:avLst>
          </a:prstGeom>
          <a:solidFill>
            <a:srgbClr val="88272C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664913" y="4175925"/>
            <a:ext cx="3337591" cy="18707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体重</a:t>
            </a:r>
            <a:r>
              <a:rPr kumimoji="1" lang="en-US" altLang="zh-CN" sz="2400">
                <a:ln w="12700">
                  <a:noFill/>
                </a:ln>
                <a:solidFill>
                  <a:srgbClr val="FF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大于等于120斤</a:t>
            </a: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时跑步减肥，通过情景描述，让学生更好地理解while循环的应用场景。
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660399" y="3526053"/>
            <a:ext cx="3337591" cy="57973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4FC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情景描述</a:t>
            </a:r>
            <a:endParaRPr kumimoji="1" lang="en-US" altLang="zh-CN" sz="2400">
              <a:ln w="12700">
                <a:noFill/>
              </a:ln>
              <a:solidFill>
                <a:srgbClr val="004FC0">
                  <a:alpha val="100000"/>
                </a:srgb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1431190" y="2234135"/>
            <a:ext cx="369709" cy="357781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4705734" y="1744516"/>
            <a:ext cx="1337018" cy="1337018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4423111" y="4175925"/>
            <a:ext cx="3337591" cy="186927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展示while循环代码，通过代码演示，让学生直观地看到while循环的执行过程。
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4418598" y="3526053"/>
            <a:ext cx="3337591" cy="57973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B601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代码演示</a:t>
            </a:r>
            <a:endParaRPr kumimoji="1" lang="en-US" altLang="zh-CN" sz="2400">
              <a:ln w="12700">
                <a:noFill/>
              </a:ln>
              <a:solidFill>
                <a:srgbClr val="FFB601">
                  <a:alpha val="100000"/>
                </a:srgb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>
            <a:off x="5212379" y="2228171"/>
            <a:ext cx="323729" cy="369709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ahLst/>
            <a:cxnLst/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>
            <a:off x="8463931" y="1744516"/>
            <a:ext cx="1337018" cy="1337018"/>
          </a:xfrm>
          <a:prstGeom prst="ellipse">
            <a:avLst/>
          </a:prstGeom>
          <a:solidFill>
            <a:srgbClr val="88272C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2"/>
            </p:custDataLst>
          </p:nvPr>
        </p:nvSpPr>
        <p:spPr>
          <a:xfrm>
            <a:off x="8181311" y="1439538"/>
            <a:ext cx="1989221" cy="1968713"/>
          </a:xfrm>
          <a:prstGeom prst="uturnArrow">
            <a:avLst>
              <a:gd name="adj1" fmla="val 8191"/>
              <a:gd name="adj2" fmla="val 8387"/>
              <a:gd name="adj3" fmla="val 11024"/>
              <a:gd name="adj4" fmla="val 48237"/>
              <a:gd name="adj5" fmla="val 82452"/>
            </a:avLst>
          </a:prstGeom>
          <a:solidFill>
            <a:srgbClr val="88272C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13"/>
            </p:custDataLst>
          </p:nvPr>
        </p:nvSpPr>
        <p:spPr>
          <a:xfrm>
            <a:off x="8181309" y="4175925"/>
            <a:ext cx="3337591" cy="186927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详细讲解while循环的执行过程，包括条件判断、语句执行、循环结束等。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6" name="标题 1"/>
          <p:cNvSpPr txBox="1"/>
          <p:nvPr>
            <p:custDataLst>
              <p:tags r:id="rId14"/>
            </p:custDataLst>
          </p:nvPr>
        </p:nvSpPr>
        <p:spPr>
          <a:xfrm>
            <a:off x="8176795" y="3526053"/>
            <a:ext cx="3337591" cy="57973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4FC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执行过程</a:t>
            </a:r>
            <a:endParaRPr kumimoji="1" lang="en-US" altLang="zh-CN" sz="2400">
              <a:ln w="12700">
                <a:noFill/>
              </a:ln>
              <a:solidFill>
                <a:srgbClr val="004FC0">
                  <a:alpha val="100000"/>
                </a:srgb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7" name="标题 1"/>
          <p:cNvSpPr txBox="1"/>
          <p:nvPr>
            <p:custDataLst>
              <p:tags r:id="rId15"/>
            </p:custDataLst>
          </p:nvPr>
        </p:nvSpPr>
        <p:spPr>
          <a:xfrm>
            <a:off x="8947586" y="2251188"/>
            <a:ext cx="369709" cy="323675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ahLst/>
            <a:cxnLst/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924761" y="470193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小组讨论</a:t>
            </a: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-减肥跑步例题</a:t>
            </a:r>
            <a:endParaRPr kumimoji="1"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504217" y="534464"/>
            <a:ext cx="312365" cy="312365"/>
            <a:chOff x="504217" y="534464"/>
            <a:chExt cx="312365" cy="312365"/>
          </a:xfrm>
        </p:grpSpPr>
        <p:sp>
          <p:nvSpPr>
            <p:cNvPr id="20" name="标题 1"/>
            <p:cNvSpPr txBox="1"/>
            <p:nvPr/>
          </p:nvSpPr>
          <p:spPr>
            <a:xfrm>
              <a:off x="504217" y="534464"/>
              <a:ext cx="312365" cy="312365"/>
            </a:xfrm>
            <a:prstGeom prst="ellipse">
              <a:avLst/>
            </a:prstGeom>
            <a:solidFill>
              <a:schemeClr val="bg1"/>
            </a:solidFill>
            <a:ln w="12700" cap="sq">
              <a:solidFill>
                <a:schemeClr val="accent1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1" name="标题 1"/>
            <p:cNvSpPr txBox="1"/>
            <p:nvPr/>
          </p:nvSpPr>
          <p:spPr>
            <a:xfrm>
              <a:off x="533681" y="563928"/>
              <a:ext cx="253437" cy="253437"/>
            </a:xfrm>
            <a:prstGeom prst="ellipse">
              <a:avLst/>
            </a:prstGeom>
            <a:solidFill>
              <a:srgbClr val="88272C"/>
            </a:solidFill>
            <a:ln w="12700" cap="sq">
              <a:solidFill>
                <a:schemeClr val="bg1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38100" y="-12700"/>
            <a:ext cx="12230100" cy="6858000"/>
          </a:xfrm>
          <a:prstGeom prst="rect">
            <a:avLst/>
          </a:prstGeom>
          <a:gradFill>
            <a:gsLst>
              <a:gs pos="53000">
                <a:schemeClr val="bg1">
                  <a:alpha val="100000"/>
                </a:schemeClr>
              </a:gs>
              <a:gs pos="100000">
                <a:srgbClr val="88272C"/>
              </a:gs>
            </a:gsLst>
            <a:lin ang="5400000" scaled="0"/>
          </a:gra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3431540" y="1141730"/>
            <a:ext cx="598805" cy="1002030"/>
          </a:xfrm>
          <a:prstGeom prst="triangle">
            <a:avLst/>
          </a:prstGeom>
          <a:solidFill>
            <a:srgbClr val="88272C"/>
          </a:solidFill>
          <a:ln w="12700" cap="sq">
            <a:solidFill>
              <a:srgbClr val="88272C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2"/>
            </p:custDataLst>
          </p:nvPr>
        </p:nvSpPr>
        <p:spPr>
          <a:xfrm>
            <a:off x="0" y="2140145"/>
            <a:ext cx="12191999" cy="2160000"/>
          </a:xfrm>
          <a:prstGeom prst="rect">
            <a:avLst/>
          </a:prstGeom>
          <a:solidFill>
            <a:srgbClr val="88272C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3"/>
            </p:custDataLst>
          </p:nvPr>
        </p:nvSpPr>
        <p:spPr>
          <a:xfrm>
            <a:off x="3750945" y="1141730"/>
            <a:ext cx="5168900" cy="5266055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4"/>
            </p:custDataLst>
          </p:nvPr>
        </p:nvSpPr>
        <p:spPr>
          <a:xfrm>
            <a:off x="4077335" y="1772920"/>
            <a:ext cx="4450715" cy="40779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800"/>
              <a:t>以下 while 循环的执行次数是</a:t>
            </a:r>
            <a:endParaRPr kumimoji="1" lang="en-US" altLang="zh-CN" sz="2800"/>
          </a:p>
          <a:p>
            <a:pPr algn="ctr">
              <a:lnSpc>
                <a:spcPct val="150000"/>
              </a:lnSpc>
            </a:pPr>
            <a:r>
              <a:rPr kumimoji="1" lang="en-US" altLang="zh-CN" sz="3200" b="1"/>
              <a:t>int i = 0;</a:t>
            </a:r>
            <a:endParaRPr kumimoji="1" lang="en-US" altLang="zh-CN" sz="3200" b="1"/>
          </a:p>
          <a:p>
            <a:pPr algn="ctr">
              <a:lnSpc>
                <a:spcPct val="150000"/>
              </a:lnSpc>
            </a:pPr>
            <a:r>
              <a:rPr kumimoji="1" lang="en-US" altLang="zh-CN" sz="3200" b="1"/>
              <a:t>while (i &lt; 3) {</a:t>
            </a:r>
            <a:endParaRPr kumimoji="1" lang="en-US" altLang="zh-CN" sz="3200" b="1"/>
          </a:p>
          <a:p>
            <a:pPr algn="ctr">
              <a:lnSpc>
                <a:spcPct val="150000"/>
              </a:lnSpc>
            </a:pPr>
            <a:r>
              <a:rPr kumimoji="1" lang="en-US" altLang="zh-CN" sz="3200" b="1"/>
              <a:t>    i++;</a:t>
            </a:r>
            <a:endParaRPr kumimoji="1" lang="en-US" altLang="zh-CN" sz="3200" b="1"/>
          </a:p>
          <a:p>
            <a:pPr algn="l">
              <a:lnSpc>
                <a:spcPct val="150000"/>
              </a:lnSpc>
            </a:pPr>
            <a:r>
              <a:rPr kumimoji="1" lang="en-US" altLang="zh-CN" sz="3200" b="1"/>
              <a:t>	    }</a:t>
            </a:r>
            <a:endParaRPr kumimoji="1" lang="en-US" altLang="zh-CN" sz="3200" b="1"/>
          </a:p>
        </p:txBody>
      </p:sp>
      <p:sp>
        <p:nvSpPr>
          <p:cNvPr id="16" name="标题 1"/>
          <p:cNvSpPr txBox="1"/>
          <p:nvPr/>
        </p:nvSpPr>
        <p:spPr>
          <a:xfrm>
            <a:off x="924761" y="470193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题目讲解</a:t>
            </a:r>
            <a:endParaRPr kumimoji="1" lang="zh-CN" altLang="en-US" sz="2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504217" y="534464"/>
            <a:ext cx="312365" cy="312365"/>
            <a:chOff x="504217" y="534464"/>
            <a:chExt cx="312365" cy="312365"/>
          </a:xfrm>
        </p:grpSpPr>
        <p:sp>
          <p:nvSpPr>
            <p:cNvPr id="18" name="标题 1"/>
            <p:cNvSpPr txBox="1"/>
            <p:nvPr/>
          </p:nvSpPr>
          <p:spPr>
            <a:xfrm>
              <a:off x="504217" y="534464"/>
              <a:ext cx="312365" cy="312365"/>
            </a:xfrm>
            <a:prstGeom prst="ellipse">
              <a:avLst/>
            </a:prstGeom>
            <a:solidFill>
              <a:schemeClr val="bg1"/>
            </a:solidFill>
            <a:ln w="12700" cap="sq">
              <a:solidFill>
                <a:schemeClr val="accent1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9" name="标题 1"/>
            <p:cNvSpPr txBox="1"/>
            <p:nvPr/>
          </p:nvSpPr>
          <p:spPr>
            <a:xfrm>
              <a:off x="533681" y="563928"/>
              <a:ext cx="253437" cy="253437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bg1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38100" y="-12700"/>
            <a:ext cx="12230100" cy="6858000"/>
          </a:xfrm>
          <a:prstGeom prst="rect">
            <a:avLst/>
          </a:prstGeom>
          <a:gradFill>
            <a:gsLst>
              <a:gs pos="53000">
                <a:schemeClr val="bg1">
                  <a:alpha val="100000"/>
                </a:schemeClr>
              </a:gs>
              <a:gs pos="100000">
                <a:srgbClr val="88272C"/>
              </a:gs>
            </a:gsLst>
            <a:lin ang="5400000" scaled="0"/>
          </a:gra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3431540" y="1141730"/>
            <a:ext cx="598805" cy="1002030"/>
          </a:xfrm>
          <a:prstGeom prst="triangle">
            <a:avLst/>
          </a:prstGeom>
          <a:solidFill>
            <a:srgbClr val="88272C"/>
          </a:solidFill>
          <a:ln w="12700" cap="sq">
            <a:solidFill>
              <a:srgbClr val="88272C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2"/>
            </p:custDataLst>
          </p:nvPr>
        </p:nvSpPr>
        <p:spPr>
          <a:xfrm>
            <a:off x="0" y="2140145"/>
            <a:ext cx="12191999" cy="2160000"/>
          </a:xfrm>
          <a:prstGeom prst="rect">
            <a:avLst/>
          </a:prstGeom>
          <a:solidFill>
            <a:srgbClr val="88272C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3"/>
            </p:custDataLst>
          </p:nvPr>
        </p:nvSpPr>
        <p:spPr>
          <a:xfrm>
            <a:off x="3750945" y="1141730"/>
            <a:ext cx="5168900" cy="5266055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4"/>
            </p:custDataLst>
          </p:nvPr>
        </p:nvSpPr>
        <p:spPr>
          <a:xfrm>
            <a:off x="4077335" y="1772920"/>
            <a:ext cx="4450715" cy="40779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800"/>
              <a:t>设有程序段</a:t>
            </a:r>
            <a:endParaRPr kumimoji="1" lang="en-US" altLang="zh-CN" sz="2800"/>
          </a:p>
          <a:p>
            <a:pPr algn="ctr">
              <a:lnSpc>
                <a:spcPct val="150000"/>
              </a:lnSpc>
            </a:pPr>
            <a:r>
              <a:rPr kumimoji="1" lang="en-US" altLang="zh-CN" sz="3200" b="1"/>
              <a:t>int k=10;</a:t>
            </a:r>
            <a:endParaRPr kumimoji="1" lang="en-US" altLang="zh-CN" sz="3200" b="1"/>
          </a:p>
          <a:p>
            <a:pPr algn="ctr">
              <a:lnSpc>
                <a:spcPct val="150000"/>
              </a:lnSpc>
            </a:pPr>
            <a:r>
              <a:rPr kumimoji="1" lang="en-US" altLang="zh-CN" sz="3200" b="1"/>
              <a:t>while(k=0) k=k-1;</a:t>
            </a:r>
            <a:endParaRPr kumimoji="1" lang="en-US" altLang="zh-CN" sz="3200" b="1"/>
          </a:p>
          <a:p>
            <a:pPr algn="ctr">
              <a:lnSpc>
                <a:spcPct val="150000"/>
              </a:lnSpc>
            </a:pPr>
            <a:r>
              <a:rPr kumimoji="1" lang="en-US" altLang="zh-CN" sz="2800"/>
              <a:t>请问：循环体一共执行了多少次？</a:t>
            </a:r>
            <a:endParaRPr kumimoji="1" lang="en-US" altLang="zh-CN" sz="2800"/>
          </a:p>
        </p:txBody>
      </p:sp>
      <p:sp>
        <p:nvSpPr>
          <p:cNvPr id="16" name="标题 1"/>
          <p:cNvSpPr txBox="1"/>
          <p:nvPr/>
        </p:nvSpPr>
        <p:spPr>
          <a:xfrm>
            <a:off x="924761" y="470193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题目讲解</a:t>
            </a:r>
            <a:endParaRPr kumimoji="1" lang="zh-CN" altLang="en-US" sz="2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504217" y="534464"/>
            <a:ext cx="312365" cy="312365"/>
            <a:chOff x="504217" y="534464"/>
            <a:chExt cx="312365" cy="312365"/>
          </a:xfrm>
        </p:grpSpPr>
        <p:sp>
          <p:nvSpPr>
            <p:cNvPr id="18" name="标题 1"/>
            <p:cNvSpPr txBox="1"/>
            <p:nvPr/>
          </p:nvSpPr>
          <p:spPr>
            <a:xfrm>
              <a:off x="504217" y="534464"/>
              <a:ext cx="312365" cy="312365"/>
            </a:xfrm>
            <a:prstGeom prst="ellipse">
              <a:avLst/>
            </a:prstGeom>
            <a:solidFill>
              <a:schemeClr val="bg1"/>
            </a:solidFill>
            <a:ln w="12700" cap="sq">
              <a:solidFill>
                <a:schemeClr val="accent1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9" name="标题 1"/>
            <p:cNvSpPr txBox="1"/>
            <p:nvPr/>
          </p:nvSpPr>
          <p:spPr>
            <a:xfrm>
              <a:off x="533681" y="563928"/>
              <a:ext cx="253437" cy="253437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bg1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38100" y="-12700"/>
            <a:ext cx="12230100" cy="6858000"/>
          </a:xfrm>
          <a:prstGeom prst="rect">
            <a:avLst/>
          </a:prstGeom>
          <a:gradFill>
            <a:gsLst>
              <a:gs pos="53000">
                <a:schemeClr val="bg1">
                  <a:alpha val="100000"/>
                </a:schemeClr>
              </a:gs>
              <a:gs pos="100000">
                <a:srgbClr val="88272C"/>
              </a:gs>
            </a:gsLst>
            <a:lin ang="5400000" scaled="0"/>
          </a:gra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2711450" y="1196975"/>
            <a:ext cx="598805" cy="1002030"/>
          </a:xfrm>
          <a:prstGeom prst="triangle">
            <a:avLst/>
          </a:prstGeom>
          <a:solidFill>
            <a:srgbClr val="88272C"/>
          </a:solidFill>
          <a:ln w="12700" cap="sq">
            <a:solidFill>
              <a:srgbClr val="88272C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2"/>
            </p:custDataLst>
          </p:nvPr>
        </p:nvSpPr>
        <p:spPr>
          <a:xfrm>
            <a:off x="0" y="2140145"/>
            <a:ext cx="12191999" cy="2160000"/>
          </a:xfrm>
          <a:prstGeom prst="rect">
            <a:avLst/>
          </a:prstGeom>
          <a:solidFill>
            <a:srgbClr val="88272C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3"/>
            </p:custDataLst>
          </p:nvPr>
        </p:nvSpPr>
        <p:spPr>
          <a:xfrm>
            <a:off x="3021965" y="1124585"/>
            <a:ext cx="6795770" cy="5266055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4"/>
            </p:custDataLst>
          </p:nvPr>
        </p:nvSpPr>
        <p:spPr>
          <a:xfrm>
            <a:off x="3202305" y="1181100"/>
            <a:ext cx="6434455" cy="52889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800"/>
              <a:t>int main()</a:t>
            </a:r>
            <a:endParaRPr kumimoji="1" lang="en-US" altLang="zh-CN" sz="2800"/>
          </a:p>
          <a:p>
            <a:pPr algn="l">
              <a:lnSpc>
                <a:spcPct val="150000"/>
              </a:lnSpc>
            </a:pPr>
            <a:r>
              <a:rPr kumimoji="1" lang="en-US" altLang="zh-CN" sz="2800"/>
              <a:t>{   float sum=0.0,s;</a:t>
            </a:r>
            <a:endParaRPr kumimoji="1" lang="en-US" altLang="zh-CN" sz="2800"/>
          </a:p>
          <a:p>
            <a:pPr algn="l">
              <a:lnSpc>
                <a:spcPct val="150000"/>
              </a:lnSpc>
            </a:pPr>
            <a:r>
              <a:rPr kumimoji="1" lang="en-US" altLang="zh-CN" sz="2800"/>
              <a:t>    int n=1;</a:t>
            </a:r>
            <a:endParaRPr kumimoji="1" lang="en-US" altLang="zh-CN" sz="2800"/>
          </a:p>
          <a:p>
            <a:pPr algn="l">
              <a:lnSpc>
                <a:spcPct val="150000"/>
              </a:lnSpc>
            </a:pPr>
            <a:r>
              <a:rPr kumimoji="1" lang="en-US" altLang="zh-CN" sz="2800"/>
              <a:t>    while(___________)</a:t>
            </a:r>
            <a:endParaRPr kumimoji="1" lang="en-US" altLang="zh-CN" sz="2800"/>
          </a:p>
          <a:p>
            <a:pPr algn="l">
              <a:lnSpc>
                <a:spcPct val="150000"/>
              </a:lnSpc>
            </a:pPr>
            <a:r>
              <a:rPr kumimoji="1" lang="en-US" altLang="zh-CN" sz="2800"/>
              <a:t>    {   scanf("%f", &amp;s);</a:t>
            </a:r>
            <a:endParaRPr kumimoji="1" lang="en-US" altLang="zh-CN" sz="2800"/>
          </a:p>
          <a:p>
            <a:pPr algn="l">
              <a:lnSpc>
                <a:spcPct val="150000"/>
              </a:lnSpc>
            </a:pPr>
            <a:r>
              <a:rPr kumimoji="1" lang="en-US" altLang="zh-CN" sz="2800"/>
              <a:t>        sum = sum + s;        n++;}</a:t>
            </a:r>
            <a:endParaRPr kumimoji="1" lang="en-US" altLang="zh-CN" sz="2800"/>
          </a:p>
          <a:p>
            <a:pPr algn="l">
              <a:lnSpc>
                <a:spcPct val="150000"/>
              </a:lnSpc>
            </a:pPr>
            <a:r>
              <a:rPr kumimoji="1" lang="en-US" altLang="zh-CN" sz="2800"/>
              <a:t>    printf("平均分=%f\n", </a:t>
            </a:r>
            <a:r>
              <a:rPr kumimoji="1" lang="en-US" altLang="zh-CN" sz="2800">
                <a:sym typeface="+mn-ea"/>
              </a:rPr>
              <a:t>sum / 100</a:t>
            </a:r>
            <a:r>
              <a:rPr kumimoji="1" lang="en-US" altLang="zh-CN" sz="2800"/>
              <a:t>);</a:t>
            </a:r>
            <a:endParaRPr kumimoji="1" lang="en-US" altLang="zh-CN" sz="2800"/>
          </a:p>
          <a:p>
            <a:pPr algn="l">
              <a:lnSpc>
                <a:spcPct val="150000"/>
              </a:lnSpc>
            </a:pPr>
            <a:r>
              <a:rPr kumimoji="1" lang="en-US" altLang="zh-CN" sz="2800"/>
              <a:t>}</a:t>
            </a:r>
            <a:endParaRPr kumimoji="1" lang="en-US" altLang="zh-CN" sz="2800"/>
          </a:p>
        </p:txBody>
      </p:sp>
      <p:sp>
        <p:nvSpPr>
          <p:cNvPr id="16" name="标题 1"/>
          <p:cNvSpPr txBox="1"/>
          <p:nvPr/>
        </p:nvSpPr>
        <p:spPr>
          <a:xfrm>
            <a:off x="924761" y="470193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2017-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对口高考题目讲解</a:t>
            </a:r>
            <a:endParaRPr kumimoji="1" lang="zh-CN" altLang="en-US" sz="2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504217" y="534464"/>
            <a:ext cx="312365" cy="312365"/>
            <a:chOff x="504217" y="534464"/>
            <a:chExt cx="312365" cy="312365"/>
          </a:xfrm>
        </p:grpSpPr>
        <p:sp>
          <p:nvSpPr>
            <p:cNvPr id="18" name="标题 1"/>
            <p:cNvSpPr txBox="1"/>
            <p:nvPr/>
          </p:nvSpPr>
          <p:spPr>
            <a:xfrm>
              <a:off x="504217" y="534464"/>
              <a:ext cx="312365" cy="312365"/>
            </a:xfrm>
            <a:prstGeom prst="ellipse">
              <a:avLst/>
            </a:prstGeom>
            <a:solidFill>
              <a:schemeClr val="bg1"/>
            </a:solidFill>
            <a:ln w="12700" cap="sq">
              <a:solidFill>
                <a:schemeClr val="accent1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9" name="标题 1"/>
            <p:cNvSpPr txBox="1"/>
            <p:nvPr/>
          </p:nvSpPr>
          <p:spPr>
            <a:xfrm>
              <a:off x="533681" y="563928"/>
              <a:ext cx="253437" cy="253437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bg1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4655820" y="3213100"/>
            <a:ext cx="1642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altLang="zh-CN" sz="2800">
                <a:sym typeface="+mn-ea"/>
              </a:rPr>
              <a:t>n&lt;=100</a:t>
            </a:r>
            <a:endParaRPr kumimoji="1" lang="en-US" altLang="zh-CN" sz="2800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20310" y="302260"/>
            <a:ext cx="58991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从键盘输入班级学生的成绩，计算学生成绩的平均分，班级人数不超过 100 人。</a:t>
            </a:r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flipH="1">
            <a:off x="4611" y="0"/>
            <a:ext cx="12192000" cy="6858000"/>
          </a:xfrm>
          <a:custGeom>
            <a:avLst/>
            <a:gdLst>
              <a:gd name="connsiteX0" fmla="*/ 10588975 w 12192000"/>
              <a:gd name="connsiteY0" fmla="*/ 5592134 h 6858000"/>
              <a:gd name="connsiteX1" fmla="*/ 10554331 w 12192000"/>
              <a:gd name="connsiteY1" fmla="*/ 5665790 h 6858000"/>
              <a:gd name="connsiteX2" fmla="*/ 10525725 w 12192000"/>
              <a:gd name="connsiteY2" fmla="*/ 6204684 h 6858000"/>
              <a:gd name="connsiteX3" fmla="*/ 10573951 w 12192000"/>
              <a:gd name="connsiteY3" fmla="*/ 6271481 h 6858000"/>
              <a:gd name="connsiteX4" fmla="*/ 11142446 w 12192000"/>
              <a:gd name="connsiteY4" fmla="*/ 6426217 h 6858000"/>
              <a:gd name="connsiteX5" fmla="*/ 11360490 w 12192000"/>
              <a:gd name="connsiteY5" fmla="*/ 6491337 h 6858000"/>
              <a:gd name="connsiteX6" fmla="*/ 11371145 w 12192000"/>
              <a:gd name="connsiteY6" fmla="*/ 6176925 h 6858000"/>
              <a:gd name="connsiteX7" fmla="*/ 11384876 w 12192000"/>
              <a:gd name="connsiteY7" fmla="*/ 5824883 h 6858000"/>
              <a:gd name="connsiteX8" fmla="*/ 11318216 w 12192000"/>
              <a:gd name="connsiteY8" fmla="*/ 5758565 h 6858000"/>
              <a:gd name="connsiteX9" fmla="*/ 10588975 w 12192000"/>
              <a:gd name="connsiteY9" fmla="*/ 5592134 h 6858000"/>
              <a:gd name="connsiteX10" fmla="*/ 5581444 w 12192000"/>
              <a:gd name="connsiteY10" fmla="*/ 5523716 h 6858000"/>
              <a:gd name="connsiteX11" fmla="*/ 5466692 w 12192000"/>
              <a:gd name="connsiteY11" fmla="*/ 5536517 h 6858000"/>
              <a:gd name="connsiteX12" fmla="*/ 5130140 w 12192000"/>
              <a:gd name="connsiteY12" fmla="*/ 5593505 h 6858000"/>
              <a:gd name="connsiteX13" fmla="*/ 4887626 w 12192000"/>
              <a:gd name="connsiteY13" fmla="*/ 5643624 h 6858000"/>
              <a:gd name="connsiteX14" fmla="*/ 4848896 w 12192000"/>
              <a:gd name="connsiteY14" fmla="*/ 6353716 h 6858000"/>
              <a:gd name="connsiteX15" fmla="*/ 4866968 w 12192000"/>
              <a:gd name="connsiteY15" fmla="*/ 6732244 h 6858000"/>
              <a:gd name="connsiteX16" fmla="*/ 4935673 w 12192000"/>
              <a:gd name="connsiteY16" fmla="*/ 6703722 h 6858000"/>
              <a:gd name="connsiteX17" fmla="*/ 5276192 w 12192000"/>
              <a:gd name="connsiteY17" fmla="*/ 6600065 h 6858000"/>
              <a:gd name="connsiteX18" fmla="*/ 5576652 w 12192000"/>
              <a:gd name="connsiteY18" fmla="*/ 6508975 h 6858000"/>
              <a:gd name="connsiteX19" fmla="*/ 5599228 w 12192000"/>
              <a:gd name="connsiteY19" fmla="*/ 6043603 h 6858000"/>
              <a:gd name="connsiteX20" fmla="*/ 5625474 w 12192000"/>
              <a:gd name="connsiteY20" fmla="*/ 5557828 h 6858000"/>
              <a:gd name="connsiteX21" fmla="*/ 5602900 w 12192000"/>
              <a:gd name="connsiteY21" fmla="*/ 5524287 h 6858000"/>
              <a:gd name="connsiteX22" fmla="*/ 5581444 w 12192000"/>
              <a:gd name="connsiteY22" fmla="*/ 5523716 h 6858000"/>
              <a:gd name="connsiteX23" fmla="*/ 9738922 w 12192000"/>
              <a:gd name="connsiteY23" fmla="*/ 5453082 h 6858000"/>
              <a:gd name="connsiteX24" fmla="*/ 9703515 w 12192000"/>
              <a:gd name="connsiteY24" fmla="*/ 5583452 h 6858000"/>
              <a:gd name="connsiteX25" fmla="*/ 9680619 w 12192000"/>
              <a:gd name="connsiteY25" fmla="*/ 6096164 h 6858000"/>
              <a:gd name="connsiteX26" fmla="*/ 9847219 w 12192000"/>
              <a:gd name="connsiteY26" fmla="*/ 6126487 h 6858000"/>
              <a:gd name="connsiteX27" fmla="*/ 10446303 w 12192000"/>
              <a:gd name="connsiteY27" fmla="*/ 6240204 h 6858000"/>
              <a:gd name="connsiteX28" fmla="*/ 10485615 w 12192000"/>
              <a:gd name="connsiteY28" fmla="*/ 6254921 h 6858000"/>
              <a:gd name="connsiteX29" fmla="*/ 10487267 w 12192000"/>
              <a:gd name="connsiteY29" fmla="*/ 6111162 h 6858000"/>
              <a:gd name="connsiteX30" fmla="*/ 10503808 w 12192000"/>
              <a:gd name="connsiteY30" fmla="*/ 5774656 h 6858000"/>
              <a:gd name="connsiteX31" fmla="*/ 10518697 w 12192000"/>
              <a:gd name="connsiteY31" fmla="*/ 5581909 h 6858000"/>
              <a:gd name="connsiteX32" fmla="*/ 10469194 w 12192000"/>
              <a:gd name="connsiteY32" fmla="*/ 5568341 h 6858000"/>
              <a:gd name="connsiteX33" fmla="*/ 9738922 w 12192000"/>
              <a:gd name="connsiteY33" fmla="*/ 5453082 h 6858000"/>
              <a:gd name="connsiteX34" fmla="*/ 6354790 w 12192000"/>
              <a:gd name="connsiteY34" fmla="*/ 5421532 h 6858000"/>
              <a:gd name="connsiteX35" fmla="*/ 6317592 w 12192000"/>
              <a:gd name="connsiteY35" fmla="*/ 5423752 h 6858000"/>
              <a:gd name="connsiteX36" fmla="*/ 5681202 w 12192000"/>
              <a:gd name="connsiteY36" fmla="*/ 5520058 h 6858000"/>
              <a:gd name="connsiteX37" fmla="*/ 5658252 w 12192000"/>
              <a:gd name="connsiteY37" fmla="*/ 5872243 h 6858000"/>
              <a:gd name="connsiteX38" fmla="*/ 5649440 w 12192000"/>
              <a:gd name="connsiteY38" fmla="*/ 6507153 h 6858000"/>
              <a:gd name="connsiteX39" fmla="*/ 5897410 w 12192000"/>
              <a:gd name="connsiteY39" fmla="*/ 6431562 h 6858000"/>
              <a:gd name="connsiteX40" fmla="*/ 6256700 w 12192000"/>
              <a:gd name="connsiteY40" fmla="*/ 6334895 h 6858000"/>
              <a:gd name="connsiteX41" fmla="*/ 6373610 w 12192000"/>
              <a:gd name="connsiteY41" fmla="*/ 6313818 h 6858000"/>
              <a:gd name="connsiteX42" fmla="*/ 6373932 w 12192000"/>
              <a:gd name="connsiteY42" fmla="*/ 6254911 h 6858000"/>
              <a:gd name="connsiteX43" fmla="*/ 6413112 w 12192000"/>
              <a:gd name="connsiteY43" fmla="*/ 5487978 h 6858000"/>
              <a:gd name="connsiteX44" fmla="*/ 6390728 w 12192000"/>
              <a:gd name="connsiteY44" fmla="*/ 5423206 h 6858000"/>
              <a:gd name="connsiteX45" fmla="*/ 6354790 w 12192000"/>
              <a:gd name="connsiteY45" fmla="*/ 5421532 h 6858000"/>
              <a:gd name="connsiteX46" fmla="*/ 8933379 w 12192000"/>
              <a:gd name="connsiteY46" fmla="*/ 5370048 h 6858000"/>
              <a:gd name="connsiteX47" fmla="*/ 8857385 w 12192000"/>
              <a:gd name="connsiteY47" fmla="*/ 5380028 h 6858000"/>
              <a:gd name="connsiteX48" fmla="*/ 8821213 w 12192000"/>
              <a:gd name="connsiteY48" fmla="*/ 6014638 h 6858000"/>
              <a:gd name="connsiteX49" fmla="*/ 8912316 w 12192000"/>
              <a:gd name="connsiteY49" fmla="*/ 6018475 h 6858000"/>
              <a:gd name="connsiteX50" fmla="*/ 9571966 w 12192000"/>
              <a:gd name="connsiteY50" fmla="*/ 6076411 h 6858000"/>
              <a:gd name="connsiteX51" fmla="*/ 9638641 w 12192000"/>
              <a:gd name="connsiteY51" fmla="*/ 6091506 h 6858000"/>
              <a:gd name="connsiteX52" fmla="*/ 9632398 w 12192000"/>
              <a:gd name="connsiteY52" fmla="*/ 6035804 h 6858000"/>
              <a:gd name="connsiteX53" fmla="*/ 9651319 w 12192000"/>
              <a:gd name="connsiteY53" fmla="*/ 5720683 h 6858000"/>
              <a:gd name="connsiteX54" fmla="*/ 9671548 w 12192000"/>
              <a:gd name="connsiteY54" fmla="*/ 5456327 h 6858000"/>
              <a:gd name="connsiteX55" fmla="*/ 9136991 w 12192000"/>
              <a:gd name="connsiteY55" fmla="*/ 5383797 h 6858000"/>
              <a:gd name="connsiteX56" fmla="*/ 8933379 w 12192000"/>
              <a:gd name="connsiteY56" fmla="*/ 5370048 h 6858000"/>
              <a:gd name="connsiteX57" fmla="*/ 7133725 w 12192000"/>
              <a:gd name="connsiteY57" fmla="*/ 5358104 h 6858000"/>
              <a:gd name="connsiteX58" fmla="*/ 7003392 w 12192000"/>
              <a:gd name="connsiteY58" fmla="*/ 5366049 h 6858000"/>
              <a:gd name="connsiteX59" fmla="*/ 6647792 w 12192000"/>
              <a:gd name="connsiteY59" fmla="*/ 5392762 h 6858000"/>
              <a:gd name="connsiteX60" fmla="*/ 6457292 w 12192000"/>
              <a:gd name="connsiteY60" fmla="*/ 5408603 h 6858000"/>
              <a:gd name="connsiteX61" fmla="*/ 6448700 w 12192000"/>
              <a:gd name="connsiteY61" fmla="*/ 5510203 h 6858000"/>
              <a:gd name="connsiteX62" fmla="*/ 6431360 w 12192000"/>
              <a:gd name="connsiteY62" fmla="*/ 6288606 h 6858000"/>
              <a:gd name="connsiteX63" fmla="*/ 6606660 w 12192000"/>
              <a:gd name="connsiteY63" fmla="*/ 6249296 h 6858000"/>
              <a:gd name="connsiteX64" fmla="*/ 7137451 w 12192000"/>
              <a:gd name="connsiteY64" fmla="*/ 6139300 h 6858000"/>
              <a:gd name="connsiteX65" fmla="*/ 7169912 w 12192000"/>
              <a:gd name="connsiteY65" fmla="*/ 6139606 h 6858000"/>
              <a:gd name="connsiteX66" fmla="*/ 7179324 w 12192000"/>
              <a:gd name="connsiteY66" fmla="*/ 5843955 h 6858000"/>
              <a:gd name="connsiteX67" fmla="*/ 7202665 w 12192000"/>
              <a:gd name="connsiteY67" fmla="*/ 5456228 h 6858000"/>
              <a:gd name="connsiteX68" fmla="*/ 7133725 w 12192000"/>
              <a:gd name="connsiteY68" fmla="*/ 5358104 h 6858000"/>
              <a:gd name="connsiteX69" fmla="*/ 7592763 w 12192000"/>
              <a:gd name="connsiteY69" fmla="*/ 5346385 h 6858000"/>
              <a:gd name="connsiteX70" fmla="*/ 7339941 w 12192000"/>
              <a:gd name="connsiteY70" fmla="*/ 5350566 h 6858000"/>
              <a:gd name="connsiteX71" fmla="*/ 7244691 w 12192000"/>
              <a:gd name="connsiteY71" fmla="*/ 5357803 h 6858000"/>
              <a:gd name="connsiteX72" fmla="*/ 7223761 w 12192000"/>
              <a:gd name="connsiteY72" fmla="*/ 5732453 h 6858000"/>
              <a:gd name="connsiteX73" fmla="*/ 7213569 w 12192000"/>
              <a:gd name="connsiteY73" fmla="*/ 6120685 h 6858000"/>
              <a:gd name="connsiteX74" fmla="*/ 7469449 w 12192000"/>
              <a:gd name="connsiteY74" fmla="*/ 6092909 h 6858000"/>
              <a:gd name="connsiteX75" fmla="*/ 7819094 w 12192000"/>
              <a:gd name="connsiteY75" fmla="*/ 6049135 h 6858000"/>
              <a:gd name="connsiteX76" fmla="*/ 7923596 w 12192000"/>
              <a:gd name="connsiteY76" fmla="*/ 6046721 h 6858000"/>
              <a:gd name="connsiteX77" fmla="*/ 7923311 w 12192000"/>
              <a:gd name="connsiteY77" fmla="*/ 6000712 h 6858000"/>
              <a:gd name="connsiteX78" fmla="*/ 7968780 w 12192000"/>
              <a:gd name="connsiteY78" fmla="*/ 5380028 h 6858000"/>
              <a:gd name="connsiteX79" fmla="*/ 7974941 w 12192000"/>
              <a:gd name="connsiteY79" fmla="*/ 5351453 h 6858000"/>
              <a:gd name="connsiteX80" fmla="*/ 7705066 w 12192000"/>
              <a:gd name="connsiteY80" fmla="*/ 5347391 h 6858000"/>
              <a:gd name="connsiteX81" fmla="*/ 7592763 w 12192000"/>
              <a:gd name="connsiteY81" fmla="*/ 5346385 h 6858000"/>
              <a:gd name="connsiteX82" fmla="*/ 8329366 w 12192000"/>
              <a:gd name="connsiteY82" fmla="*/ 5344806 h 6858000"/>
              <a:gd name="connsiteX83" fmla="*/ 8233363 w 12192000"/>
              <a:gd name="connsiteY83" fmla="*/ 5345796 h 6858000"/>
              <a:gd name="connsiteX84" fmla="*/ 8028235 w 12192000"/>
              <a:gd name="connsiteY84" fmla="*/ 5351453 h 6858000"/>
              <a:gd name="connsiteX85" fmla="*/ 8014291 w 12192000"/>
              <a:gd name="connsiteY85" fmla="*/ 5418128 h 6858000"/>
              <a:gd name="connsiteX86" fmla="*/ 7978803 w 12192000"/>
              <a:gd name="connsiteY86" fmla="*/ 6032648 h 6858000"/>
              <a:gd name="connsiteX87" fmla="*/ 8179425 w 12192000"/>
              <a:gd name="connsiteY87" fmla="*/ 6018474 h 6858000"/>
              <a:gd name="connsiteX88" fmla="*/ 8575016 w 12192000"/>
              <a:gd name="connsiteY88" fmla="*/ 6005548 h 6858000"/>
              <a:gd name="connsiteX89" fmla="*/ 8775041 w 12192000"/>
              <a:gd name="connsiteY89" fmla="*/ 6011853 h 6858000"/>
              <a:gd name="connsiteX90" fmla="*/ 8769541 w 12192000"/>
              <a:gd name="connsiteY90" fmla="*/ 5983278 h 6858000"/>
              <a:gd name="connsiteX91" fmla="*/ 8811519 w 12192000"/>
              <a:gd name="connsiteY91" fmla="*/ 5372151 h 6858000"/>
              <a:gd name="connsiteX92" fmla="*/ 8626406 w 12192000"/>
              <a:gd name="connsiteY92" fmla="*/ 5356969 h 6858000"/>
              <a:gd name="connsiteX93" fmla="*/ 8329366 w 12192000"/>
              <a:gd name="connsiteY93" fmla="*/ 5344806 h 6858000"/>
              <a:gd name="connsiteX94" fmla="*/ 1459710 w 12192000"/>
              <a:gd name="connsiteY94" fmla="*/ 5307826 h 6858000"/>
              <a:gd name="connsiteX95" fmla="*/ 1409040 w 12192000"/>
              <a:gd name="connsiteY95" fmla="*/ 5313310 h 6858000"/>
              <a:gd name="connsiteX96" fmla="*/ 955016 w 12192000"/>
              <a:gd name="connsiteY96" fmla="*/ 5365310 h 6858000"/>
              <a:gd name="connsiteX97" fmla="*/ 761340 w 12192000"/>
              <a:gd name="connsiteY97" fmla="*/ 5380259 h 6858000"/>
              <a:gd name="connsiteX98" fmla="*/ 761340 w 12192000"/>
              <a:gd name="connsiteY98" fmla="*/ 6243375 h 6858000"/>
              <a:gd name="connsiteX99" fmla="*/ 1012166 w 12192000"/>
              <a:gd name="connsiteY99" fmla="*/ 6229611 h 6858000"/>
              <a:gd name="connsiteX100" fmla="*/ 1389992 w 12192000"/>
              <a:gd name="connsiteY100" fmla="*/ 6199574 h 6858000"/>
              <a:gd name="connsiteX101" fmla="*/ 1516992 w 12192000"/>
              <a:gd name="connsiteY101" fmla="*/ 6183303 h 6858000"/>
              <a:gd name="connsiteX102" fmla="*/ 1536370 w 12192000"/>
              <a:gd name="connsiteY102" fmla="*/ 5313353 h 6858000"/>
              <a:gd name="connsiteX103" fmla="*/ 1501280 w 12192000"/>
              <a:gd name="connsiteY103" fmla="*/ 5308423 h 6858000"/>
              <a:gd name="connsiteX104" fmla="*/ 1459710 w 12192000"/>
              <a:gd name="connsiteY104" fmla="*/ 5307826 h 6858000"/>
              <a:gd name="connsiteX105" fmla="*/ 2355192 w 12192000"/>
              <a:gd name="connsiteY105" fmla="*/ 5141903 h 6858000"/>
              <a:gd name="connsiteX106" fmla="*/ 2088492 w 12192000"/>
              <a:gd name="connsiteY106" fmla="*/ 5193984 h 6858000"/>
              <a:gd name="connsiteX107" fmla="*/ 1697966 w 12192000"/>
              <a:gd name="connsiteY107" fmla="*/ 5275485 h 6858000"/>
              <a:gd name="connsiteX108" fmla="*/ 1574140 w 12192000"/>
              <a:gd name="connsiteY108" fmla="*/ 5304905 h 6858000"/>
              <a:gd name="connsiteX109" fmla="*/ 1574140 w 12192000"/>
              <a:gd name="connsiteY109" fmla="*/ 5747279 h 6858000"/>
              <a:gd name="connsiteX110" fmla="*/ 1579110 w 12192000"/>
              <a:gd name="connsiteY110" fmla="*/ 6189653 h 6858000"/>
              <a:gd name="connsiteX111" fmla="*/ 1760084 w 12192000"/>
              <a:gd name="connsiteY111" fmla="*/ 6159264 h 6858000"/>
              <a:gd name="connsiteX112" fmla="*/ 2155316 w 12192000"/>
              <a:gd name="connsiteY112" fmla="*/ 6112125 h 6858000"/>
              <a:gd name="connsiteX113" fmla="*/ 2374540 w 12192000"/>
              <a:gd name="connsiteY113" fmla="*/ 6095375 h 6858000"/>
              <a:gd name="connsiteX114" fmla="*/ 3190216 w 12192000"/>
              <a:gd name="connsiteY114" fmla="*/ 4977867 h 6858000"/>
              <a:gd name="connsiteX115" fmla="*/ 3085440 w 12192000"/>
              <a:gd name="connsiteY115" fmla="*/ 4988442 h 6858000"/>
              <a:gd name="connsiteX116" fmla="*/ 2520292 w 12192000"/>
              <a:gd name="connsiteY116" fmla="*/ 5108960 h 6858000"/>
              <a:gd name="connsiteX117" fmla="*/ 2418692 w 12192000"/>
              <a:gd name="connsiteY117" fmla="*/ 5129933 h 6858000"/>
              <a:gd name="connsiteX118" fmla="*/ 2424730 w 12192000"/>
              <a:gd name="connsiteY118" fmla="*/ 6090140 h 6858000"/>
              <a:gd name="connsiteX119" fmla="*/ 2453460 w 12192000"/>
              <a:gd name="connsiteY119" fmla="*/ 6076635 h 6858000"/>
              <a:gd name="connsiteX120" fmla="*/ 3040868 w 12192000"/>
              <a:gd name="connsiteY120" fmla="*/ 6010950 h 6858000"/>
              <a:gd name="connsiteX121" fmla="*/ 3208164 w 12192000"/>
              <a:gd name="connsiteY121" fmla="*/ 5982766 h 6858000"/>
              <a:gd name="connsiteX122" fmla="*/ 3212856 w 12192000"/>
              <a:gd name="connsiteY122" fmla="*/ 5561003 h 6858000"/>
              <a:gd name="connsiteX123" fmla="*/ 3220184 w 12192000"/>
              <a:gd name="connsiteY123" fmla="*/ 5068878 h 6858000"/>
              <a:gd name="connsiteX124" fmla="*/ 3190216 w 12192000"/>
              <a:gd name="connsiteY124" fmla="*/ 4977867 h 6858000"/>
              <a:gd name="connsiteX125" fmla="*/ 10605478 w 12192000"/>
              <a:gd name="connsiteY125" fmla="*/ 4910538 h 6858000"/>
              <a:gd name="connsiteX126" fmla="*/ 10592471 w 12192000"/>
              <a:gd name="connsiteY126" fmla="*/ 4981771 h 6858000"/>
              <a:gd name="connsiteX127" fmla="*/ 10563412 w 12192000"/>
              <a:gd name="connsiteY127" fmla="*/ 5531031 h 6858000"/>
              <a:gd name="connsiteX128" fmla="*/ 10680040 w 12192000"/>
              <a:gd name="connsiteY128" fmla="*/ 5560373 h 6858000"/>
              <a:gd name="connsiteX129" fmla="*/ 11306457 w 12192000"/>
              <a:gd name="connsiteY129" fmla="*/ 5708997 h 6858000"/>
              <a:gd name="connsiteX130" fmla="*/ 11386708 w 12192000"/>
              <a:gd name="connsiteY130" fmla="*/ 5728518 h 6858000"/>
              <a:gd name="connsiteX131" fmla="*/ 11398069 w 12192000"/>
              <a:gd name="connsiteY131" fmla="*/ 5451118 h 6858000"/>
              <a:gd name="connsiteX132" fmla="*/ 11409892 w 12192000"/>
              <a:gd name="connsiteY132" fmla="*/ 5128270 h 6858000"/>
              <a:gd name="connsiteX133" fmla="*/ 11416640 w 12192000"/>
              <a:gd name="connsiteY133" fmla="*/ 5076536 h 6858000"/>
              <a:gd name="connsiteX134" fmla="*/ 11337265 w 12192000"/>
              <a:gd name="connsiteY134" fmla="*/ 5056079 h 6858000"/>
              <a:gd name="connsiteX135" fmla="*/ 10652284 w 12192000"/>
              <a:gd name="connsiteY135" fmla="*/ 4914382 h 6858000"/>
              <a:gd name="connsiteX136" fmla="*/ 9758938 w 12192000"/>
              <a:gd name="connsiteY136" fmla="*/ 4749652 h 6858000"/>
              <a:gd name="connsiteX137" fmla="*/ 9721381 w 12192000"/>
              <a:gd name="connsiteY137" fmla="*/ 5327579 h 6858000"/>
              <a:gd name="connsiteX138" fmla="*/ 9727540 w 12192000"/>
              <a:gd name="connsiteY138" fmla="*/ 5411655 h 6858000"/>
              <a:gd name="connsiteX139" fmla="*/ 9870415 w 12192000"/>
              <a:gd name="connsiteY139" fmla="*/ 5426571 h 6858000"/>
              <a:gd name="connsiteX140" fmla="*/ 10458948 w 12192000"/>
              <a:gd name="connsiteY140" fmla="*/ 5519364 h 6858000"/>
              <a:gd name="connsiteX141" fmla="*/ 10523606 w 12192000"/>
              <a:gd name="connsiteY141" fmla="*/ 5532097 h 6858000"/>
              <a:gd name="connsiteX142" fmla="*/ 10525320 w 12192000"/>
              <a:gd name="connsiteY142" fmla="*/ 5381450 h 6858000"/>
              <a:gd name="connsiteX143" fmla="*/ 10541867 w 12192000"/>
              <a:gd name="connsiteY143" fmla="*/ 5064550 h 6858000"/>
              <a:gd name="connsiteX144" fmla="*/ 10556701 w 12192000"/>
              <a:gd name="connsiteY144" fmla="*/ 4898298 h 6858000"/>
              <a:gd name="connsiteX145" fmla="*/ 10215146 w 12192000"/>
              <a:gd name="connsiteY145" fmla="*/ 4826592 h 6858000"/>
              <a:gd name="connsiteX146" fmla="*/ 9819615 w 12192000"/>
              <a:gd name="connsiteY146" fmla="*/ 4752993 h 6858000"/>
              <a:gd name="connsiteX147" fmla="*/ 9758938 w 12192000"/>
              <a:gd name="connsiteY147" fmla="*/ 4749652 h 6858000"/>
              <a:gd name="connsiteX148" fmla="*/ 4028416 w 12192000"/>
              <a:gd name="connsiteY148" fmla="*/ 4723958 h 6858000"/>
              <a:gd name="connsiteX149" fmla="*/ 3860140 w 12192000"/>
              <a:gd name="connsiteY149" fmla="*/ 4761680 h 6858000"/>
              <a:gd name="connsiteX150" fmla="*/ 3510892 w 12192000"/>
              <a:gd name="connsiteY150" fmla="*/ 4873825 h 6858000"/>
              <a:gd name="connsiteX151" fmla="*/ 3286056 w 12192000"/>
              <a:gd name="connsiteY151" fmla="*/ 4947228 h 6858000"/>
              <a:gd name="connsiteX152" fmla="*/ 3262424 w 12192000"/>
              <a:gd name="connsiteY152" fmla="*/ 5464226 h 6858000"/>
              <a:gd name="connsiteX153" fmla="*/ 3260426 w 12192000"/>
              <a:gd name="connsiteY153" fmla="*/ 5977049 h 6858000"/>
              <a:gd name="connsiteX154" fmla="*/ 3290408 w 12192000"/>
              <a:gd name="connsiteY154" fmla="*/ 5964119 h 6858000"/>
              <a:gd name="connsiteX155" fmla="*/ 3669640 w 12192000"/>
              <a:gd name="connsiteY155" fmla="*/ 5862626 h 6858000"/>
              <a:gd name="connsiteX156" fmla="*/ 4018892 w 12192000"/>
              <a:gd name="connsiteY156" fmla="*/ 5774062 h 6858000"/>
              <a:gd name="connsiteX157" fmla="*/ 4026696 w 12192000"/>
              <a:gd name="connsiteY157" fmla="*/ 5572283 h 6858000"/>
              <a:gd name="connsiteX158" fmla="*/ 4042572 w 12192000"/>
              <a:gd name="connsiteY158" fmla="*/ 5049828 h 6858000"/>
              <a:gd name="connsiteX159" fmla="*/ 4028416 w 12192000"/>
              <a:gd name="connsiteY159" fmla="*/ 4723958 h 6858000"/>
              <a:gd name="connsiteX160" fmla="*/ 8956016 w 12192000"/>
              <a:gd name="connsiteY160" fmla="*/ 4608226 h 6858000"/>
              <a:gd name="connsiteX161" fmla="*/ 8920988 w 12192000"/>
              <a:gd name="connsiteY161" fmla="*/ 4611678 h 6858000"/>
              <a:gd name="connsiteX162" fmla="*/ 8870534 w 12192000"/>
              <a:gd name="connsiteY162" fmla="*/ 5257469 h 6858000"/>
              <a:gd name="connsiteX163" fmla="*/ 8876641 w 12192000"/>
              <a:gd name="connsiteY163" fmla="*/ 5334934 h 6858000"/>
              <a:gd name="connsiteX164" fmla="*/ 9013166 w 12192000"/>
              <a:gd name="connsiteY164" fmla="*/ 5337181 h 6858000"/>
              <a:gd name="connsiteX165" fmla="*/ 9528286 w 12192000"/>
              <a:gd name="connsiteY165" fmla="*/ 5384707 h 6858000"/>
              <a:gd name="connsiteX166" fmla="*/ 9672626 w 12192000"/>
              <a:gd name="connsiteY166" fmla="*/ 5397902 h 6858000"/>
              <a:gd name="connsiteX167" fmla="*/ 9690345 w 12192000"/>
              <a:gd name="connsiteY167" fmla="*/ 5145730 h 6858000"/>
              <a:gd name="connsiteX168" fmla="*/ 9707930 w 12192000"/>
              <a:gd name="connsiteY168" fmla="*/ 4817861 h 6858000"/>
              <a:gd name="connsiteX169" fmla="*/ 9714841 w 12192000"/>
              <a:gd name="connsiteY169" fmla="*/ 4735119 h 6858000"/>
              <a:gd name="connsiteX170" fmla="*/ 9349716 w 12192000"/>
              <a:gd name="connsiteY170" fmla="*/ 4668359 h 6858000"/>
              <a:gd name="connsiteX171" fmla="*/ 8956016 w 12192000"/>
              <a:gd name="connsiteY171" fmla="*/ 4608226 h 6858000"/>
              <a:gd name="connsiteX172" fmla="*/ 4829929 w 12192000"/>
              <a:gd name="connsiteY172" fmla="*/ 4545783 h 6858000"/>
              <a:gd name="connsiteX173" fmla="*/ 4590392 w 12192000"/>
              <a:gd name="connsiteY173" fmla="*/ 4582453 h 6858000"/>
              <a:gd name="connsiteX174" fmla="*/ 4246022 w 12192000"/>
              <a:gd name="connsiteY174" fmla="*/ 4666091 h 6858000"/>
              <a:gd name="connsiteX175" fmla="*/ 4104852 w 12192000"/>
              <a:gd name="connsiteY175" fmla="*/ 4707490 h 6858000"/>
              <a:gd name="connsiteX176" fmla="*/ 4096796 w 12192000"/>
              <a:gd name="connsiteY176" fmla="*/ 4802787 h 6858000"/>
              <a:gd name="connsiteX177" fmla="*/ 4094076 w 12192000"/>
              <a:gd name="connsiteY177" fmla="*/ 5770553 h 6858000"/>
              <a:gd name="connsiteX178" fmla="*/ 4243300 w 12192000"/>
              <a:gd name="connsiteY178" fmla="*/ 5731410 h 6858000"/>
              <a:gd name="connsiteX179" fmla="*/ 4602064 w 12192000"/>
              <a:gd name="connsiteY179" fmla="*/ 5655659 h 6858000"/>
              <a:gd name="connsiteX180" fmla="*/ 4825798 w 12192000"/>
              <a:gd name="connsiteY180" fmla="*/ 5604714 h 6858000"/>
              <a:gd name="connsiteX181" fmla="*/ 4837048 w 12192000"/>
              <a:gd name="connsiteY181" fmla="*/ 5105791 h 6858000"/>
              <a:gd name="connsiteX182" fmla="*/ 4852854 w 12192000"/>
              <a:gd name="connsiteY182" fmla="*/ 4586278 h 6858000"/>
              <a:gd name="connsiteX183" fmla="*/ 4829929 w 12192000"/>
              <a:gd name="connsiteY183" fmla="*/ 4545783 h 6858000"/>
              <a:gd name="connsiteX184" fmla="*/ 8173077 w 12192000"/>
              <a:gd name="connsiteY184" fmla="*/ 4492832 h 6858000"/>
              <a:gd name="connsiteX185" fmla="*/ 8077872 w 12192000"/>
              <a:gd name="connsiteY185" fmla="*/ 4618028 h 6858000"/>
              <a:gd name="connsiteX186" fmla="*/ 8026411 w 12192000"/>
              <a:gd name="connsiteY186" fmla="*/ 5238466 h 6858000"/>
              <a:gd name="connsiteX187" fmla="*/ 8026737 w 12192000"/>
              <a:gd name="connsiteY187" fmla="*/ 5296929 h 6858000"/>
              <a:gd name="connsiteX188" fmla="*/ 8283414 w 12192000"/>
              <a:gd name="connsiteY188" fmla="*/ 5299011 h 6858000"/>
              <a:gd name="connsiteX189" fmla="*/ 8681835 w 12192000"/>
              <a:gd name="connsiteY189" fmla="*/ 5315309 h 6858000"/>
              <a:gd name="connsiteX190" fmla="*/ 8823580 w 12192000"/>
              <a:gd name="connsiteY190" fmla="*/ 5329525 h 6858000"/>
              <a:gd name="connsiteX191" fmla="*/ 8824146 w 12192000"/>
              <a:gd name="connsiteY191" fmla="*/ 5254764 h 6858000"/>
              <a:gd name="connsiteX192" fmla="*/ 8875482 w 12192000"/>
              <a:gd name="connsiteY192" fmla="*/ 4636628 h 6858000"/>
              <a:gd name="connsiteX193" fmla="*/ 8628991 w 12192000"/>
              <a:gd name="connsiteY193" fmla="*/ 4552504 h 6858000"/>
              <a:gd name="connsiteX194" fmla="*/ 8286091 w 12192000"/>
              <a:gd name="connsiteY194" fmla="*/ 4506404 h 6858000"/>
              <a:gd name="connsiteX195" fmla="*/ 8173077 w 12192000"/>
              <a:gd name="connsiteY195" fmla="*/ 4492832 h 6858000"/>
              <a:gd name="connsiteX196" fmla="*/ 5556524 w 12192000"/>
              <a:gd name="connsiteY196" fmla="*/ 4443935 h 6858000"/>
              <a:gd name="connsiteX197" fmla="*/ 5504792 w 12192000"/>
              <a:gd name="connsiteY197" fmla="*/ 4445998 h 6858000"/>
              <a:gd name="connsiteX198" fmla="*/ 4974566 w 12192000"/>
              <a:gd name="connsiteY198" fmla="*/ 4520829 h 6858000"/>
              <a:gd name="connsiteX199" fmla="*/ 4901540 w 12192000"/>
              <a:gd name="connsiteY199" fmla="*/ 4541367 h 6858000"/>
              <a:gd name="connsiteX200" fmla="*/ 4895008 w 12192000"/>
              <a:gd name="connsiteY200" fmla="*/ 4613035 h 6858000"/>
              <a:gd name="connsiteX201" fmla="*/ 4881220 w 12192000"/>
              <a:gd name="connsiteY201" fmla="*/ 5602066 h 6858000"/>
              <a:gd name="connsiteX202" fmla="*/ 5030408 w 12192000"/>
              <a:gd name="connsiteY202" fmla="*/ 5573134 h 6858000"/>
              <a:gd name="connsiteX203" fmla="*/ 5400388 w 12192000"/>
              <a:gd name="connsiteY203" fmla="*/ 5510570 h 6858000"/>
              <a:gd name="connsiteX204" fmla="*/ 5624522 w 12192000"/>
              <a:gd name="connsiteY204" fmla="*/ 5470672 h 6858000"/>
              <a:gd name="connsiteX205" fmla="*/ 5657227 w 12192000"/>
              <a:gd name="connsiteY205" fmla="*/ 4529128 h 6858000"/>
              <a:gd name="connsiteX206" fmla="*/ 5663540 w 12192000"/>
              <a:gd name="connsiteY206" fmla="*/ 4449753 h 6858000"/>
              <a:gd name="connsiteX207" fmla="*/ 5609566 w 12192000"/>
              <a:gd name="connsiteY207" fmla="*/ 4445538 h 6858000"/>
              <a:gd name="connsiteX208" fmla="*/ 5556524 w 12192000"/>
              <a:gd name="connsiteY208" fmla="*/ 4443935 h 6858000"/>
              <a:gd name="connsiteX209" fmla="*/ 7317919 w 12192000"/>
              <a:gd name="connsiteY209" fmla="*/ 4433440 h 6858000"/>
              <a:gd name="connsiteX210" fmla="*/ 7303905 w 12192000"/>
              <a:gd name="connsiteY210" fmla="*/ 4495571 h 6858000"/>
              <a:gd name="connsiteX211" fmla="*/ 7275074 w 12192000"/>
              <a:gd name="connsiteY211" fmla="*/ 4935903 h 6858000"/>
              <a:gd name="connsiteX212" fmla="*/ 7258824 w 12192000"/>
              <a:gd name="connsiteY212" fmla="*/ 5310687 h 6858000"/>
              <a:gd name="connsiteX213" fmla="*/ 7622516 w 12192000"/>
              <a:gd name="connsiteY213" fmla="*/ 5302106 h 6858000"/>
              <a:gd name="connsiteX214" fmla="*/ 7987641 w 12192000"/>
              <a:gd name="connsiteY214" fmla="*/ 5276265 h 6858000"/>
              <a:gd name="connsiteX215" fmla="*/ 8019820 w 12192000"/>
              <a:gd name="connsiteY215" fmla="*/ 4876384 h 6858000"/>
              <a:gd name="connsiteX216" fmla="*/ 8047866 w 12192000"/>
              <a:gd name="connsiteY216" fmla="*/ 4493045 h 6858000"/>
              <a:gd name="connsiteX217" fmla="*/ 7452755 w 12192000"/>
              <a:gd name="connsiteY217" fmla="*/ 4435534 h 6858000"/>
              <a:gd name="connsiteX218" fmla="*/ 6518292 w 12192000"/>
              <a:gd name="connsiteY218" fmla="*/ 4407740 h 6858000"/>
              <a:gd name="connsiteX219" fmla="*/ 6496264 w 12192000"/>
              <a:gd name="connsiteY219" fmla="*/ 4698621 h 6858000"/>
              <a:gd name="connsiteX220" fmla="*/ 6465684 w 12192000"/>
              <a:gd name="connsiteY220" fmla="*/ 5369112 h 6858000"/>
              <a:gd name="connsiteX221" fmla="*/ 6707782 w 12192000"/>
              <a:gd name="connsiteY221" fmla="*/ 5353457 h 6858000"/>
              <a:gd name="connsiteX222" fmla="*/ 7075144 w 12192000"/>
              <a:gd name="connsiteY222" fmla="*/ 5324727 h 6858000"/>
              <a:gd name="connsiteX223" fmla="*/ 7210400 w 12192000"/>
              <a:gd name="connsiteY223" fmla="*/ 5322961 h 6858000"/>
              <a:gd name="connsiteX224" fmla="*/ 7211300 w 12192000"/>
              <a:gd name="connsiteY224" fmla="*/ 5251482 h 6858000"/>
              <a:gd name="connsiteX225" fmla="*/ 7240196 w 12192000"/>
              <a:gd name="connsiteY225" fmla="*/ 4808637 h 6858000"/>
              <a:gd name="connsiteX226" fmla="*/ 7260948 w 12192000"/>
              <a:gd name="connsiteY226" fmla="*/ 4430027 h 6858000"/>
              <a:gd name="connsiteX227" fmla="*/ 6886000 w 12192000"/>
              <a:gd name="connsiteY227" fmla="*/ 4415262 h 6858000"/>
              <a:gd name="connsiteX228" fmla="*/ 6280814 w 12192000"/>
              <a:gd name="connsiteY228" fmla="*/ 4406882 h 6858000"/>
              <a:gd name="connsiteX229" fmla="*/ 5911996 w 12192000"/>
              <a:gd name="connsiteY229" fmla="*/ 4420123 h 6858000"/>
              <a:gd name="connsiteX230" fmla="*/ 5718400 w 12192000"/>
              <a:gd name="connsiteY230" fmla="*/ 4441462 h 6858000"/>
              <a:gd name="connsiteX231" fmla="*/ 5677212 w 12192000"/>
              <a:gd name="connsiteY231" fmla="*/ 5269179 h 6858000"/>
              <a:gd name="connsiteX232" fmla="*/ 5676912 w 12192000"/>
              <a:gd name="connsiteY232" fmla="*/ 5472655 h 6858000"/>
              <a:gd name="connsiteX233" fmla="*/ 5997252 w 12192000"/>
              <a:gd name="connsiteY233" fmla="*/ 5425195 h 6858000"/>
              <a:gd name="connsiteX234" fmla="*/ 6364466 w 12192000"/>
              <a:gd name="connsiteY234" fmla="*/ 5383644 h 6858000"/>
              <a:gd name="connsiteX235" fmla="*/ 6418086 w 12192000"/>
              <a:gd name="connsiteY235" fmla="*/ 5378641 h 6858000"/>
              <a:gd name="connsiteX236" fmla="*/ 6444188 w 12192000"/>
              <a:gd name="connsiteY236" fmla="*/ 4905566 h 6858000"/>
              <a:gd name="connsiteX237" fmla="*/ 6469944 w 12192000"/>
              <a:gd name="connsiteY237" fmla="*/ 4427528 h 6858000"/>
              <a:gd name="connsiteX238" fmla="*/ 6280814 w 12192000"/>
              <a:gd name="connsiteY238" fmla="*/ 4406882 h 6858000"/>
              <a:gd name="connsiteX239" fmla="*/ 1520166 w 12192000"/>
              <a:gd name="connsiteY239" fmla="*/ 4304735 h 6858000"/>
              <a:gd name="connsiteX240" fmla="*/ 1349970 w 12192000"/>
              <a:gd name="connsiteY240" fmla="*/ 4360883 h 6858000"/>
              <a:gd name="connsiteX241" fmla="*/ 1070570 w 12192000"/>
              <a:gd name="connsiteY241" fmla="*/ 4429131 h 6858000"/>
              <a:gd name="connsiteX242" fmla="*/ 861748 w 12192000"/>
              <a:gd name="connsiteY242" fmla="*/ 4450274 h 6858000"/>
              <a:gd name="connsiteX243" fmla="*/ 778002 w 12192000"/>
              <a:gd name="connsiteY243" fmla="*/ 4464633 h 6858000"/>
              <a:gd name="connsiteX244" fmla="*/ 763356 w 12192000"/>
              <a:gd name="connsiteY244" fmla="*/ 4714368 h 6858000"/>
              <a:gd name="connsiteX245" fmla="*/ 755024 w 12192000"/>
              <a:gd name="connsiteY245" fmla="*/ 5151492 h 6858000"/>
              <a:gd name="connsiteX246" fmla="*/ 761340 w 12192000"/>
              <a:gd name="connsiteY246" fmla="*/ 5338881 h 6858000"/>
              <a:gd name="connsiteX247" fmla="*/ 885166 w 12192000"/>
              <a:gd name="connsiteY247" fmla="*/ 5325530 h 6858000"/>
              <a:gd name="connsiteX248" fmla="*/ 1161392 w 12192000"/>
              <a:gd name="connsiteY248" fmla="*/ 5299528 h 6858000"/>
              <a:gd name="connsiteX249" fmla="*/ 1389992 w 12192000"/>
              <a:gd name="connsiteY249" fmla="*/ 5274425 h 6858000"/>
              <a:gd name="connsiteX250" fmla="*/ 1501116 w 12192000"/>
              <a:gd name="connsiteY250" fmla="*/ 5262021 h 6858000"/>
              <a:gd name="connsiteX251" fmla="*/ 1536040 w 12192000"/>
              <a:gd name="connsiteY251" fmla="*/ 5262069 h 6858000"/>
              <a:gd name="connsiteX252" fmla="*/ 1536040 w 12192000"/>
              <a:gd name="connsiteY252" fmla="*/ 4786061 h 6858000"/>
              <a:gd name="connsiteX253" fmla="*/ 1520166 w 12192000"/>
              <a:gd name="connsiteY253" fmla="*/ 4304735 h 6858000"/>
              <a:gd name="connsiteX254" fmla="*/ 10673308 w 12192000"/>
              <a:gd name="connsiteY254" fmla="*/ 4116755 h 6858000"/>
              <a:gd name="connsiteX255" fmla="*/ 10641807 w 12192000"/>
              <a:gd name="connsiteY255" fmla="*/ 4117326 h 6858000"/>
              <a:gd name="connsiteX256" fmla="*/ 10602349 w 12192000"/>
              <a:gd name="connsiteY256" fmla="*/ 4749755 h 6858000"/>
              <a:gd name="connsiteX257" fmla="*/ 10600818 w 12192000"/>
              <a:gd name="connsiteY257" fmla="*/ 4865607 h 6858000"/>
              <a:gd name="connsiteX258" fmla="*/ 10669004 w 12192000"/>
              <a:gd name="connsiteY258" fmla="*/ 4873026 h 6858000"/>
              <a:gd name="connsiteX259" fmla="*/ 11282315 w 12192000"/>
              <a:gd name="connsiteY259" fmla="*/ 5001293 h 6858000"/>
              <a:gd name="connsiteX260" fmla="*/ 11414256 w 12192000"/>
              <a:gd name="connsiteY260" fmla="*/ 5027870 h 6858000"/>
              <a:gd name="connsiteX261" fmla="*/ 11439908 w 12192000"/>
              <a:gd name="connsiteY261" fmla="*/ 4278287 h 6858000"/>
              <a:gd name="connsiteX262" fmla="*/ 10959352 w 12192000"/>
              <a:gd name="connsiteY262" fmla="*/ 4170493 h 6858000"/>
              <a:gd name="connsiteX263" fmla="*/ 10733165 w 12192000"/>
              <a:gd name="connsiteY263" fmla="*/ 4127424 h 6858000"/>
              <a:gd name="connsiteX264" fmla="*/ 10673308 w 12192000"/>
              <a:gd name="connsiteY264" fmla="*/ 4116755 h 6858000"/>
              <a:gd name="connsiteX265" fmla="*/ 2352016 w 12192000"/>
              <a:gd name="connsiteY265" fmla="*/ 4063001 h 6858000"/>
              <a:gd name="connsiteX266" fmla="*/ 2177392 w 12192000"/>
              <a:gd name="connsiteY266" fmla="*/ 4100749 h 6858000"/>
              <a:gd name="connsiteX267" fmla="*/ 1729716 w 12192000"/>
              <a:gd name="connsiteY267" fmla="*/ 4241484 h 6858000"/>
              <a:gd name="connsiteX268" fmla="*/ 1574140 w 12192000"/>
              <a:gd name="connsiteY268" fmla="*/ 4298127 h 6858000"/>
              <a:gd name="connsiteX269" fmla="*/ 1574140 w 12192000"/>
              <a:gd name="connsiteY269" fmla="*/ 4781196 h 6858000"/>
              <a:gd name="connsiteX270" fmla="*/ 1590016 w 12192000"/>
              <a:gd name="connsiteY270" fmla="*/ 5251058 h 6858000"/>
              <a:gd name="connsiteX271" fmla="*/ 1732892 w 12192000"/>
              <a:gd name="connsiteY271" fmla="*/ 5217619 h 6858000"/>
              <a:gd name="connsiteX272" fmla="*/ 2018640 w 12192000"/>
              <a:gd name="connsiteY272" fmla="*/ 5166641 h 6858000"/>
              <a:gd name="connsiteX273" fmla="*/ 2275816 w 12192000"/>
              <a:gd name="connsiteY273" fmla="*/ 5121941 h 6858000"/>
              <a:gd name="connsiteX274" fmla="*/ 2374240 w 12192000"/>
              <a:gd name="connsiteY274" fmla="*/ 5107987 h 6858000"/>
              <a:gd name="connsiteX275" fmla="*/ 2374240 w 12192000"/>
              <a:gd name="connsiteY275" fmla="*/ 4588370 h 6858000"/>
              <a:gd name="connsiteX276" fmla="*/ 2352016 w 12192000"/>
              <a:gd name="connsiteY276" fmla="*/ 4063001 h 6858000"/>
              <a:gd name="connsiteX277" fmla="*/ 9832738 w 12192000"/>
              <a:gd name="connsiteY277" fmla="*/ 3940068 h 6858000"/>
              <a:gd name="connsiteX278" fmla="*/ 9804757 w 12192000"/>
              <a:gd name="connsiteY278" fmla="*/ 3963256 h 6858000"/>
              <a:gd name="connsiteX279" fmla="*/ 9764026 w 12192000"/>
              <a:gd name="connsiteY279" fmla="*/ 4641680 h 6858000"/>
              <a:gd name="connsiteX280" fmla="*/ 9763280 w 12192000"/>
              <a:gd name="connsiteY280" fmla="*/ 4700257 h 6858000"/>
              <a:gd name="connsiteX281" fmla="*/ 9945435 w 12192000"/>
              <a:gd name="connsiteY281" fmla="*/ 4729298 h 6858000"/>
              <a:gd name="connsiteX282" fmla="*/ 10330790 w 12192000"/>
              <a:gd name="connsiteY282" fmla="*/ 4799004 h 6858000"/>
              <a:gd name="connsiteX283" fmla="*/ 10541690 w 12192000"/>
              <a:gd name="connsiteY283" fmla="*/ 4825687 h 6858000"/>
              <a:gd name="connsiteX284" fmla="*/ 10582074 w 12192000"/>
              <a:gd name="connsiteY284" fmla="*/ 4151921 h 6858000"/>
              <a:gd name="connsiteX285" fmla="*/ 10311740 w 12192000"/>
              <a:gd name="connsiteY285" fmla="*/ 4032243 h 6858000"/>
              <a:gd name="connsiteX286" fmla="*/ 9832738 w 12192000"/>
              <a:gd name="connsiteY286" fmla="*/ 3940068 h 6858000"/>
              <a:gd name="connsiteX287" fmla="*/ 3206360 w 12192000"/>
              <a:gd name="connsiteY287" fmla="*/ 3852844 h 6858000"/>
              <a:gd name="connsiteX288" fmla="*/ 3053692 w 12192000"/>
              <a:gd name="connsiteY288" fmla="*/ 3879557 h 6858000"/>
              <a:gd name="connsiteX289" fmla="*/ 2663166 w 12192000"/>
              <a:gd name="connsiteY289" fmla="*/ 3981996 h 6858000"/>
              <a:gd name="connsiteX290" fmla="*/ 2425040 w 12192000"/>
              <a:gd name="connsiteY290" fmla="*/ 4048653 h 6858000"/>
              <a:gd name="connsiteX291" fmla="*/ 2425040 w 12192000"/>
              <a:gd name="connsiteY291" fmla="*/ 4573053 h 6858000"/>
              <a:gd name="connsiteX292" fmla="*/ 2421866 w 12192000"/>
              <a:gd name="connsiteY292" fmla="*/ 5091101 h 6858000"/>
              <a:gd name="connsiteX293" fmla="*/ 2513940 w 12192000"/>
              <a:gd name="connsiteY293" fmla="*/ 5066208 h 6858000"/>
              <a:gd name="connsiteX294" fmla="*/ 2729840 w 12192000"/>
              <a:gd name="connsiteY294" fmla="*/ 5021198 h 6858000"/>
              <a:gd name="connsiteX295" fmla="*/ 3090688 w 12192000"/>
              <a:gd name="connsiteY295" fmla="*/ 4952010 h 6858000"/>
              <a:gd name="connsiteX296" fmla="*/ 3212948 w 12192000"/>
              <a:gd name="connsiteY296" fmla="*/ 4922872 h 6858000"/>
              <a:gd name="connsiteX297" fmla="*/ 3224780 w 12192000"/>
              <a:gd name="connsiteY297" fmla="*/ 4390922 h 6858000"/>
              <a:gd name="connsiteX298" fmla="*/ 3223172 w 12192000"/>
              <a:gd name="connsiteY298" fmla="*/ 3856159 h 6858000"/>
              <a:gd name="connsiteX299" fmla="*/ 3206360 w 12192000"/>
              <a:gd name="connsiteY299" fmla="*/ 3852844 h 6858000"/>
              <a:gd name="connsiteX300" fmla="*/ 9008090 w 12192000"/>
              <a:gd name="connsiteY300" fmla="*/ 3790408 h 6858000"/>
              <a:gd name="connsiteX301" fmla="*/ 8979589 w 12192000"/>
              <a:gd name="connsiteY301" fmla="*/ 3851200 h 6858000"/>
              <a:gd name="connsiteX302" fmla="*/ 8923524 w 12192000"/>
              <a:gd name="connsiteY302" fmla="*/ 4506523 h 6858000"/>
              <a:gd name="connsiteX303" fmla="*/ 9327491 w 12192000"/>
              <a:gd name="connsiteY303" fmla="*/ 4614190 h 6858000"/>
              <a:gd name="connsiteX304" fmla="*/ 9679916 w 12192000"/>
              <a:gd name="connsiteY304" fmla="*/ 4679504 h 6858000"/>
              <a:gd name="connsiteX305" fmla="*/ 9727541 w 12192000"/>
              <a:gd name="connsiteY305" fmla="*/ 4694228 h 6858000"/>
              <a:gd name="connsiteX306" fmla="*/ 9721222 w 12192000"/>
              <a:gd name="connsiteY306" fmla="*/ 4651366 h 6858000"/>
              <a:gd name="connsiteX307" fmla="*/ 9753029 w 12192000"/>
              <a:gd name="connsiteY307" fmla="*/ 4106799 h 6858000"/>
              <a:gd name="connsiteX308" fmla="*/ 9767685 w 12192000"/>
              <a:gd name="connsiteY308" fmla="*/ 3935295 h 6858000"/>
              <a:gd name="connsiteX309" fmla="*/ 9534888 w 12192000"/>
              <a:gd name="connsiteY309" fmla="*/ 3886566 h 6858000"/>
              <a:gd name="connsiteX310" fmla="*/ 9008090 w 12192000"/>
              <a:gd name="connsiteY310" fmla="*/ 3790408 h 6858000"/>
              <a:gd name="connsiteX311" fmla="*/ 3975022 w 12192000"/>
              <a:gd name="connsiteY311" fmla="*/ 3693937 h 6858000"/>
              <a:gd name="connsiteX312" fmla="*/ 3898240 w 12192000"/>
              <a:gd name="connsiteY312" fmla="*/ 3707406 h 6858000"/>
              <a:gd name="connsiteX313" fmla="*/ 3555390 w 12192000"/>
              <a:gd name="connsiteY313" fmla="*/ 3782870 h 6858000"/>
              <a:gd name="connsiteX314" fmla="*/ 3280752 w 12192000"/>
              <a:gd name="connsiteY314" fmla="*/ 3843914 h 6858000"/>
              <a:gd name="connsiteX315" fmla="*/ 3264262 w 12192000"/>
              <a:gd name="connsiteY315" fmla="*/ 4383078 h 6858000"/>
              <a:gd name="connsiteX316" fmla="*/ 3265850 w 12192000"/>
              <a:gd name="connsiteY316" fmla="*/ 4913611 h 6858000"/>
              <a:gd name="connsiteX317" fmla="*/ 3952216 w 12192000"/>
              <a:gd name="connsiteY317" fmla="*/ 4696314 h 6858000"/>
              <a:gd name="connsiteX318" fmla="*/ 4050640 w 12192000"/>
              <a:gd name="connsiteY318" fmla="*/ 4675879 h 6858000"/>
              <a:gd name="connsiteX319" fmla="*/ 4044216 w 12192000"/>
              <a:gd name="connsiteY319" fmla="*/ 4286591 h 6858000"/>
              <a:gd name="connsiteX320" fmla="*/ 4035984 w 12192000"/>
              <a:gd name="connsiteY320" fmla="*/ 3798878 h 6858000"/>
              <a:gd name="connsiteX321" fmla="*/ 3975022 w 12192000"/>
              <a:gd name="connsiteY321" fmla="*/ 3693937 h 6858000"/>
              <a:gd name="connsiteX322" fmla="*/ 8181315 w 12192000"/>
              <a:gd name="connsiteY322" fmla="*/ 3660937 h 6858000"/>
              <a:gd name="connsiteX323" fmla="*/ 8165440 w 12192000"/>
              <a:gd name="connsiteY323" fmla="*/ 3666423 h 6858000"/>
              <a:gd name="connsiteX324" fmla="*/ 8133924 w 12192000"/>
              <a:gd name="connsiteY324" fmla="*/ 3975254 h 6858000"/>
              <a:gd name="connsiteX325" fmla="*/ 8101244 w 12192000"/>
              <a:gd name="connsiteY325" fmla="*/ 4363278 h 6858000"/>
              <a:gd name="connsiteX326" fmla="*/ 8135935 w 12192000"/>
              <a:gd name="connsiteY326" fmla="*/ 4448695 h 6858000"/>
              <a:gd name="connsiteX327" fmla="*/ 8696699 w 12192000"/>
              <a:gd name="connsiteY327" fmla="*/ 4521177 h 6858000"/>
              <a:gd name="connsiteX328" fmla="*/ 8883780 w 12192000"/>
              <a:gd name="connsiteY328" fmla="*/ 4548447 h 6858000"/>
              <a:gd name="connsiteX329" fmla="*/ 8945113 w 12192000"/>
              <a:gd name="connsiteY329" fmla="*/ 3787126 h 6858000"/>
              <a:gd name="connsiteX330" fmla="*/ 8904465 w 12192000"/>
              <a:gd name="connsiteY330" fmla="*/ 3770228 h 6858000"/>
              <a:gd name="connsiteX331" fmla="*/ 8181315 w 12192000"/>
              <a:gd name="connsiteY331" fmla="*/ 3660937 h 6858000"/>
              <a:gd name="connsiteX332" fmla="*/ 7409493 w 12192000"/>
              <a:gd name="connsiteY332" fmla="*/ 3573062 h 6858000"/>
              <a:gd name="connsiteX333" fmla="*/ 7358395 w 12192000"/>
              <a:gd name="connsiteY333" fmla="*/ 3573341 h 6858000"/>
              <a:gd name="connsiteX334" fmla="*/ 7336382 w 12192000"/>
              <a:gd name="connsiteY334" fmla="*/ 3975478 h 6858000"/>
              <a:gd name="connsiteX335" fmla="*/ 7311280 w 12192000"/>
              <a:gd name="connsiteY335" fmla="*/ 4374067 h 6858000"/>
              <a:gd name="connsiteX336" fmla="*/ 8034894 w 12192000"/>
              <a:gd name="connsiteY336" fmla="*/ 4438830 h 6858000"/>
              <a:gd name="connsiteX337" fmla="*/ 8050296 w 12192000"/>
              <a:gd name="connsiteY337" fmla="*/ 4415347 h 6858000"/>
              <a:gd name="connsiteX338" fmla="*/ 8104261 w 12192000"/>
              <a:gd name="connsiteY338" fmla="*/ 3762180 h 6858000"/>
              <a:gd name="connsiteX339" fmla="*/ 8118216 w 12192000"/>
              <a:gd name="connsiteY339" fmla="*/ 3665156 h 6858000"/>
              <a:gd name="connsiteX340" fmla="*/ 8075153 w 12192000"/>
              <a:gd name="connsiteY340" fmla="*/ 3651488 h 6858000"/>
              <a:gd name="connsiteX341" fmla="*/ 7930491 w 12192000"/>
              <a:gd name="connsiteY341" fmla="*/ 3625133 h 6858000"/>
              <a:gd name="connsiteX342" fmla="*/ 7409493 w 12192000"/>
              <a:gd name="connsiteY342" fmla="*/ 3573062 h 6858000"/>
              <a:gd name="connsiteX343" fmla="*/ 4857092 w 12192000"/>
              <a:gd name="connsiteY343" fmla="*/ 3567103 h 6858000"/>
              <a:gd name="connsiteX344" fmla="*/ 4774540 w 12192000"/>
              <a:gd name="connsiteY344" fmla="*/ 3575117 h 6858000"/>
              <a:gd name="connsiteX345" fmla="*/ 4547140 w 12192000"/>
              <a:gd name="connsiteY345" fmla="*/ 3610216 h 6858000"/>
              <a:gd name="connsiteX346" fmla="*/ 4102432 w 12192000"/>
              <a:gd name="connsiteY346" fmla="*/ 3687753 h 6858000"/>
              <a:gd name="connsiteX347" fmla="*/ 4087248 w 12192000"/>
              <a:gd name="connsiteY347" fmla="*/ 4457128 h 6858000"/>
              <a:gd name="connsiteX348" fmla="*/ 4095092 w 12192000"/>
              <a:gd name="connsiteY348" fmla="*/ 4648653 h 6858000"/>
              <a:gd name="connsiteX349" fmla="*/ 4241140 w 12192000"/>
              <a:gd name="connsiteY349" fmla="*/ 4612987 h 6858000"/>
              <a:gd name="connsiteX350" fmla="*/ 4623906 w 12192000"/>
              <a:gd name="connsiteY350" fmla="*/ 4537383 h 6858000"/>
              <a:gd name="connsiteX351" fmla="*/ 4860623 w 12192000"/>
              <a:gd name="connsiteY351" fmla="*/ 4497445 h 6858000"/>
              <a:gd name="connsiteX352" fmla="*/ 4863052 w 12192000"/>
              <a:gd name="connsiteY352" fmla="*/ 4133874 h 6858000"/>
              <a:gd name="connsiteX353" fmla="*/ 4861288 w 12192000"/>
              <a:gd name="connsiteY353" fmla="*/ 3668703 h 6858000"/>
              <a:gd name="connsiteX354" fmla="*/ 6574398 w 12192000"/>
              <a:gd name="connsiteY354" fmla="*/ 3522653 h 6858000"/>
              <a:gd name="connsiteX355" fmla="*/ 6553196 w 12192000"/>
              <a:gd name="connsiteY355" fmla="*/ 3532178 h 6858000"/>
              <a:gd name="connsiteX356" fmla="*/ 6525478 w 12192000"/>
              <a:gd name="connsiteY356" fmla="*/ 4165133 h 6858000"/>
              <a:gd name="connsiteX357" fmla="*/ 6523364 w 12192000"/>
              <a:gd name="connsiteY357" fmla="*/ 4356763 h 6858000"/>
              <a:gd name="connsiteX358" fmla="*/ 6852276 w 12192000"/>
              <a:gd name="connsiteY358" fmla="*/ 4360205 h 6858000"/>
              <a:gd name="connsiteX359" fmla="*/ 7219290 w 12192000"/>
              <a:gd name="connsiteY359" fmla="*/ 4365426 h 6858000"/>
              <a:gd name="connsiteX360" fmla="*/ 7257390 w 12192000"/>
              <a:gd name="connsiteY360" fmla="*/ 4367203 h 6858000"/>
              <a:gd name="connsiteX361" fmla="*/ 7271980 w 12192000"/>
              <a:gd name="connsiteY361" fmla="*/ 4087803 h 6858000"/>
              <a:gd name="connsiteX362" fmla="*/ 7301053 w 12192000"/>
              <a:gd name="connsiteY362" fmla="*/ 3692129 h 6858000"/>
              <a:gd name="connsiteX363" fmla="*/ 7315538 w 12192000"/>
              <a:gd name="connsiteY363" fmla="*/ 3575854 h 6858000"/>
              <a:gd name="connsiteX364" fmla="*/ 7261063 w 12192000"/>
              <a:gd name="connsiteY364" fmla="*/ 3561732 h 6858000"/>
              <a:gd name="connsiteX365" fmla="*/ 6574398 w 12192000"/>
              <a:gd name="connsiteY365" fmla="*/ 3522653 h 6858000"/>
              <a:gd name="connsiteX366" fmla="*/ 5538564 w 12192000"/>
              <a:gd name="connsiteY366" fmla="*/ 3517425 h 6858000"/>
              <a:gd name="connsiteX367" fmla="*/ 5257140 w 12192000"/>
              <a:gd name="connsiteY367" fmla="*/ 3529698 h 6858000"/>
              <a:gd name="connsiteX368" fmla="*/ 4975977 w 12192000"/>
              <a:gd name="connsiteY368" fmla="*/ 3560365 h 6858000"/>
              <a:gd name="connsiteX369" fmla="*/ 4929764 w 12192000"/>
              <a:gd name="connsiteY369" fmla="*/ 3574586 h 6858000"/>
              <a:gd name="connsiteX370" fmla="*/ 4915641 w 12192000"/>
              <a:gd name="connsiteY370" fmla="*/ 3881995 h 6858000"/>
              <a:gd name="connsiteX371" fmla="*/ 4920754 w 12192000"/>
              <a:gd name="connsiteY371" fmla="*/ 4487853 h 6858000"/>
              <a:gd name="connsiteX372" fmla="*/ 5093704 w 12192000"/>
              <a:gd name="connsiteY372" fmla="*/ 4456826 h 6858000"/>
              <a:gd name="connsiteX373" fmla="*/ 5658752 w 12192000"/>
              <a:gd name="connsiteY373" fmla="*/ 4392645 h 6858000"/>
              <a:gd name="connsiteX374" fmla="*/ 5674924 w 12192000"/>
              <a:gd name="connsiteY374" fmla="*/ 4059228 h 6858000"/>
              <a:gd name="connsiteX375" fmla="*/ 5690740 w 12192000"/>
              <a:gd name="connsiteY375" fmla="*/ 3621078 h 6858000"/>
              <a:gd name="connsiteX376" fmla="*/ 5704644 w 12192000"/>
              <a:gd name="connsiteY376" fmla="*/ 3522653 h 6858000"/>
              <a:gd name="connsiteX377" fmla="*/ 5598368 w 12192000"/>
              <a:gd name="connsiteY377" fmla="*/ 3517952 h 6858000"/>
              <a:gd name="connsiteX378" fmla="*/ 5538564 w 12192000"/>
              <a:gd name="connsiteY378" fmla="*/ 3517425 h 6858000"/>
              <a:gd name="connsiteX379" fmla="*/ 5876784 w 12192000"/>
              <a:gd name="connsiteY379" fmla="*/ 3501016 h 6858000"/>
              <a:gd name="connsiteX380" fmla="*/ 5749512 w 12192000"/>
              <a:gd name="connsiteY380" fmla="*/ 3513068 h 6858000"/>
              <a:gd name="connsiteX381" fmla="*/ 5708148 w 12192000"/>
              <a:gd name="connsiteY381" fmla="*/ 4378105 h 6858000"/>
              <a:gd name="connsiteX382" fmla="*/ 5736566 w 12192000"/>
              <a:gd name="connsiteY382" fmla="*/ 4388437 h 6858000"/>
              <a:gd name="connsiteX383" fmla="*/ 6116324 w 12192000"/>
              <a:gd name="connsiteY383" fmla="*/ 4365792 h 6858000"/>
              <a:gd name="connsiteX384" fmla="*/ 6473856 w 12192000"/>
              <a:gd name="connsiteY384" fmla="*/ 4356417 h 6858000"/>
              <a:gd name="connsiteX385" fmla="*/ 6474788 w 12192000"/>
              <a:gd name="connsiteY385" fmla="*/ 4272910 h 6858000"/>
              <a:gd name="connsiteX386" fmla="*/ 6497180 w 12192000"/>
              <a:gd name="connsiteY386" fmla="*/ 3862363 h 6858000"/>
              <a:gd name="connsiteX387" fmla="*/ 6509524 w 12192000"/>
              <a:gd name="connsiteY387" fmla="*/ 3526201 h 6858000"/>
              <a:gd name="connsiteX388" fmla="*/ 6129596 w 12192000"/>
              <a:gd name="connsiteY388" fmla="*/ 3506507 h 6858000"/>
              <a:gd name="connsiteX389" fmla="*/ 5876784 w 12192000"/>
              <a:gd name="connsiteY389" fmla="*/ 3501016 h 6858000"/>
              <a:gd name="connsiteX390" fmla="*/ 1492288 w 12192000"/>
              <a:gd name="connsiteY390" fmla="*/ 3433753 h 6858000"/>
              <a:gd name="connsiteX391" fmla="*/ 1457748 w 12192000"/>
              <a:gd name="connsiteY391" fmla="*/ 3440081 h 6858000"/>
              <a:gd name="connsiteX392" fmla="*/ 1287356 w 12192000"/>
              <a:gd name="connsiteY392" fmla="*/ 3470920 h 6858000"/>
              <a:gd name="connsiteX393" fmla="*/ 840716 w 12192000"/>
              <a:gd name="connsiteY393" fmla="*/ 3549039 h 6858000"/>
              <a:gd name="connsiteX394" fmla="*/ 774040 w 12192000"/>
              <a:gd name="connsiteY394" fmla="*/ 3563680 h 6858000"/>
              <a:gd name="connsiteX395" fmla="*/ 774040 w 12192000"/>
              <a:gd name="connsiteY395" fmla="*/ 4411653 h 6858000"/>
              <a:gd name="connsiteX396" fmla="*/ 821666 w 12192000"/>
              <a:gd name="connsiteY396" fmla="*/ 4404627 h 6858000"/>
              <a:gd name="connsiteX397" fmla="*/ 1028040 w 12192000"/>
              <a:gd name="connsiteY397" fmla="*/ 4380449 h 6858000"/>
              <a:gd name="connsiteX398" fmla="*/ 1351892 w 12192000"/>
              <a:gd name="connsiteY398" fmla="*/ 4307010 h 6858000"/>
              <a:gd name="connsiteX399" fmla="*/ 1516992 w 12192000"/>
              <a:gd name="connsiteY399" fmla="*/ 4250724 h 6858000"/>
              <a:gd name="connsiteX400" fmla="*/ 1521152 w 12192000"/>
              <a:gd name="connsiteY400" fmla="*/ 4131164 h 6858000"/>
              <a:gd name="connsiteX401" fmla="*/ 1522908 w 12192000"/>
              <a:gd name="connsiteY401" fmla="*/ 3722678 h 6858000"/>
              <a:gd name="connsiteX402" fmla="*/ 1520500 w 12192000"/>
              <a:gd name="connsiteY402" fmla="*/ 3433753 h 6858000"/>
              <a:gd name="connsiteX403" fmla="*/ 10710099 w 12192000"/>
              <a:gd name="connsiteY403" fmla="*/ 3414495 h 6858000"/>
              <a:gd name="connsiteX404" fmla="*/ 10697031 w 12192000"/>
              <a:gd name="connsiteY404" fmla="*/ 3414925 h 6858000"/>
              <a:gd name="connsiteX405" fmla="*/ 10668890 w 12192000"/>
              <a:gd name="connsiteY405" fmla="*/ 3462328 h 6858000"/>
              <a:gd name="connsiteX406" fmla="*/ 10635992 w 12192000"/>
              <a:gd name="connsiteY406" fmla="*/ 4036704 h 6858000"/>
              <a:gd name="connsiteX407" fmla="*/ 11086440 w 12192000"/>
              <a:gd name="connsiteY407" fmla="*/ 4144021 h 6858000"/>
              <a:gd name="connsiteX408" fmla="*/ 11361829 w 12192000"/>
              <a:gd name="connsiteY408" fmla="*/ 4207456 h 6858000"/>
              <a:gd name="connsiteX409" fmla="*/ 11440367 w 12192000"/>
              <a:gd name="connsiteY409" fmla="*/ 4230595 h 6858000"/>
              <a:gd name="connsiteX410" fmla="*/ 11440718 w 12192000"/>
              <a:gd name="connsiteY410" fmla="*/ 4146499 h 6858000"/>
              <a:gd name="connsiteX411" fmla="*/ 11453668 w 12192000"/>
              <a:gd name="connsiteY411" fmla="*/ 3805228 h 6858000"/>
              <a:gd name="connsiteX412" fmla="*/ 11456390 w 12192000"/>
              <a:gd name="connsiteY412" fmla="*/ 3548053 h 6858000"/>
              <a:gd name="connsiteX413" fmla="*/ 11326803 w 12192000"/>
              <a:gd name="connsiteY413" fmla="*/ 3523275 h 6858000"/>
              <a:gd name="connsiteX414" fmla="*/ 11052427 w 12192000"/>
              <a:gd name="connsiteY414" fmla="*/ 3478353 h 6858000"/>
              <a:gd name="connsiteX415" fmla="*/ 10804777 w 12192000"/>
              <a:gd name="connsiteY415" fmla="*/ 3433501 h 6858000"/>
              <a:gd name="connsiteX416" fmla="*/ 10710099 w 12192000"/>
              <a:gd name="connsiteY416" fmla="*/ 3414495 h 6858000"/>
              <a:gd name="connsiteX417" fmla="*/ 9854219 w 12192000"/>
              <a:gd name="connsiteY417" fmla="*/ 3217856 h 6858000"/>
              <a:gd name="connsiteX418" fmla="*/ 9829494 w 12192000"/>
              <a:gd name="connsiteY418" fmla="*/ 3436928 h 6858000"/>
              <a:gd name="connsiteX419" fmla="*/ 9812254 w 12192000"/>
              <a:gd name="connsiteY419" fmla="*/ 3770281 h 6858000"/>
              <a:gd name="connsiteX420" fmla="*/ 9810091 w 12192000"/>
              <a:gd name="connsiteY420" fmla="*/ 3884558 h 6858000"/>
              <a:gd name="connsiteX421" fmla="*/ 10584791 w 12192000"/>
              <a:gd name="connsiteY421" fmla="*/ 4039991 h 6858000"/>
              <a:gd name="connsiteX422" fmla="*/ 10592942 w 12192000"/>
              <a:gd name="connsiteY422" fmla="*/ 3930547 h 6858000"/>
              <a:gd name="connsiteX423" fmla="*/ 10610527 w 12192000"/>
              <a:gd name="connsiteY423" fmla="*/ 3395654 h 6858000"/>
              <a:gd name="connsiteX424" fmla="*/ 10491358 w 12192000"/>
              <a:gd name="connsiteY424" fmla="*/ 3368570 h 6858000"/>
              <a:gd name="connsiteX425" fmla="*/ 9854219 w 12192000"/>
              <a:gd name="connsiteY425" fmla="*/ 3217856 h 6858000"/>
              <a:gd name="connsiteX426" fmla="*/ 2345666 w 12192000"/>
              <a:gd name="connsiteY426" fmla="*/ 3200405 h 6858000"/>
              <a:gd name="connsiteX427" fmla="*/ 2151992 w 12192000"/>
              <a:gd name="connsiteY427" fmla="*/ 3245025 h 6858000"/>
              <a:gd name="connsiteX428" fmla="*/ 1777340 w 12192000"/>
              <a:gd name="connsiteY428" fmla="*/ 3348694 h 6858000"/>
              <a:gd name="connsiteX429" fmla="*/ 1567792 w 12192000"/>
              <a:gd name="connsiteY429" fmla="*/ 3402992 h 6858000"/>
              <a:gd name="connsiteX430" fmla="*/ 1570792 w 12192000"/>
              <a:gd name="connsiteY430" fmla="*/ 3824772 h 6858000"/>
              <a:gd name="connsiteX431" fmla="*/ 1579328 w 12192000"/>
              <a:gd name="connsiteY431" fmla="*/ 4246553 h 6858000"/>
              <a:gd name="connsiteX432" fmla="*/ 1760476 w 12192000"/>
              <a:gd name="connsiteY432" fmla="*/ 4184251 h 6858000"/>
              <a:gd name="connsiteX433" fmla="*/ 2313916 w 12192000"/>
              <a:gd name="connsiteY433" fmla="*/ 4024424 h 6858000"/>
              <a:gd name="connsiteX434" fmla="*/ 2374240 w 12192000"/>
              <a:gd name="connsiteY434" fmla="*/ 4016974 h 6858000"/>
              <a:gd name="connsiteX435" fmla="*/ 2374240 w 12192000"/>
              <a:gd name="connsiteY435" fmla="*/ 3205156 h 6858000"/>
              <a:gd name="connsiteX436" fmla="*/ 9046577 w 12192000"/>
              <a:gd name="connsiteY436" fmla="*/ 2983105 h 6858000"/>
              <a:gd name="connsiteX437" fmla="*/ 9030841 w 12192000"/>
              <a:gd name="connsiteY437" fmla="*/ 3030532 h 6858000"/>
              <a:gd name="connsiteX438" fmla="*/ 9016118 w 12192000"/>
              <a:gd name="connsiteY438" fmla="*/ 3167056 h 6858000"/>
              <a:gd name="connsiteX439" fmla="*/ 8988514 w 12192000"/>
              <a:gd name="connsiteY439" fmla="*/ 3739905 h 6858000"/>
              <a:gd name="connsiteX440" fmla="*/ 9568682 w 12192000"/>
              <a:gd name="connsiteY440" fmla="*/ 3846637 h 6858000"/>
              <a:gd name="connsiteX441" fmla="*/ 9767402 w 12192000"/>
              <a:gd name="connsiteY441" fmla="*/ 3875402 h 6858000"/>
              <a:gd name="connsiteX442" fmla="*/ 9777405 w 12192000"/>
              <a:gd name="connsiteY442" fmla="*/ 3619266 h 6858000"/>
              <a:gd name="connsiteX443" fmla="*/ 9781886 w 12192000"/>
              <a:gd name="connsiteY443" fmla="*/ 3282467 h 6858000"/>
              <a:gd name="connsiteX444" fmla="*/ 9784690 w 12192000"/>
              <a:gd name="connsiteY444" fmla="*/ 3188329 h 6858000"/>
              <a:gd name="connsiteX445" fmla="*/ 9416390 w 12192000"/>
              <a:gd name="connsiteY445" fmla="*/ 3082642 h 6858000"/>
              <a:gd name="connsiteX446" fmla="*/ 9046577 w 12192000"/>
              <a:gd name="connsiteY446" fmla="*/ 2983105 h 6858000"/>
              <a:gd name="connsiteX447" fmla="*/ 3200878 w 12192000"/>
              <a:gd name="connsiteY447" fmla="*/ 2933148 h 6858000"/>
              <a:gd name="connsiteX448" fmla="*/ 2818740 w 12192000"/>
              <a:gd name="connsiteY448" fmla="*/ 3041769 h 6858000"/>
              <a:gd name="connsiteX449" fmla="*/ 2434566 w 12192000"/>
              <a:gd name="connsiteY449" fmla="*/ 3173807 h 6858000"/>
              <a:gd name="connsiteX450" fmla="*/ 2406032 w 12192000"/>
              <a:gd name="connsiteY450" fmla="*/ 3392208 h 6858000"/>
              <a:gd name="connsiteX451" fmla="*/ 2414292 w 12192000"/>
              <a:gd name="connsiteY451" fmla="*/ 3796925 h 6858000"/>
              <a:gd name="connsiteX452" fmla="*/ 2428856 w 12192000"/>
              <a:gd name="connsiteY452" fmla="*/ 4001347 h 6858000"/>
              <a:gd name="connsiteX453" fmla="*/ 2506324 w 12192000"/>
              <a:gd name="connsiteY453" fmla="*/ 3973007 h 6858000"/>
              <a:gd name="connsiteX454" fmla="*/ 3221528 w 12192000"/>
              <a:gd name="connsiteY454" fmla="*/ 3797155 h 6858000"/>
              <a:gd name="connsiteX455" fmla="*/ 3229016 w 12192000"/>
              <a:gd name="connsiteY455" fmla="*/ 3366882 h 6858000"/>
              <a:gd name="connsiteX456" fmla="*/ 3200878 w 12192000"/>
              <a:gd name="connsiteY456" fmla="*/ 2933148 h 6858000"/>
              <a:gd name="connsiteX457" fmla="*/ 8248125 w 12192000"/>
              <a:gd name="connsiteY457" fmla="*/ 2752601 h 6858000"/>
              <a:gd name="connsiteX458" fmla="*/ 8217608 w 12192000"/>
              <a:gd name="connsiteY458" fmla="*/ 2794580 h 6858000"/>
              <a:gd name="connsiteX459" fmla="*/ 8163524 w 12192000"/>
              <a:gd name="connsiteY459" fmla="*/ 3555719 h 6858000"/>
              <a:gd name="connsiteX460" fmla="*/ 8162662 w 12192000"/>
              <a:gd name="connsiteY460" fmla="*/ 3620535 h 6858000"/>
              <a:gd name="connsiteX461" fmla="*/ 8306926 w 12192000"/>
              <a:gd name="connsiteY461" fmla="*/ 3635736 h 6858000"/>
              <a:gd name="connsiteX462" fmla="*/ 8696528 w 12192000"/>
              <a:gd name="connsiteY462" fmla="*/ 3696000 h 6858000"/>
              <a:gd name="connsiteX463" fmla="*/ 8939906 w 12192000"/>
              <a:gd name="connsiteY463" fmla="*/ 3730283 h 6858000"/>
              <a:gd name="connsiteX464" fmla="*/ 8964444 w 12192000"/>
              <a:gd name="connsiteY464" fmla="*/ 3455823 h 6858000"/>
              <a:gd name="connsiteX465" fmla="*/ 8990941 w 12192000"/>
              <a:gd name="connsiteY465" fmla="*/ 3080106 h 6858000"/>
              <a:gd name="connsiteX466" fmla="*/ 8990941 w 12192000"/>
              <a:gd name="connsiteY466" fmla="*/ 2968065 h 6858000"/>
              <a:gd name="connsiteX467" fmla="*/ 8860766 w 12192000"/>
              <a:gd name="connsiteY467" fmla="*/ 2926037 h 6858000"/>
              <a:gd name="connsiteX468" fmla="*/ 8313871 w 12192000"/>
              <a:gd name="connsiteY468" fmla="*/ 2767238 h 6858000"/>
              <a:gd name="connsiteX469" fmla="*/ 8248125 w 12192000"/>
              <a:gd name="connsiteY469" fmla="*/ 2752601 h 6858000"/>
              <a:gd name="connsiteX470" fmla="*/ 4015716 w 12192000"/>
              <a:gd name="connsiteY470" fmla="*/ 2691707 h 6858000"/>
              <a:gd name="connsiteX471" fmla="*/ 3739492 w 12192000"/>
              <a:gd name="connsiteY471" fmla="*/ 2760640 h 6858000"/>
              <a:gd name="connsiteX472" fmla="*/ 3371192 w 12192000"/>
              <a:gd name="connsiteY472" fmla="*/ 2871546 h 6858000"/>
              <a:gd name="connsiteX473" fmla="*/ 3256892 w 12192000"/>
              <a:gd name="connsiteY473" fmla="*/ 2908068 h 6858000"/>
              <a:gd name="connsiteX474" fmla="*/ 3266064 w 12192000"/>
              <a:gd name="connsiteY474" fmla="*/ 3350474 h 6858000"/>
              <a:gd name="connsiteX475" fmla="*/ 3278906 w 12192000"/>
              <a:gd name="connsiteY475" fmla="*/ 3796552 h 6858000"/>
              <a:gd name="connsiteX476" fmla="*/ 3364984 w 12192000"/>
              <a:gd name="connsiteY476" fmla="*/ 3774891 h 6858000"/>
              <a:gd name="connsiteX477" fmla="*/ 4003016 w 12192000"/>
              <a:gd name="connsiteY477" fmla="*/ 3656161 h 6858000"/>
              <a:gd name="connsiteX478" fmla="*/ 4037940 w 12192000"/>
              <a:gd name="connsiteY478" fmla="*/ 3662353 h 6858000"/>
              <a:gd name="connsiteX479" fmla="*/ 4037940 w 12192000"/>
              <a:gd name="connsiteY479" fmla="*/ 3179757 h 6858000"/>
              <a:gd name="connsiteX480" fmla="*/ 4015716 w 12192000"/>
              <a:gd name="connsiteY480" fmla="*/ 2691707 h 6858000"/>
              <a:gd name="connsiteX481" fmla="*/ 10705441 w 12192000"/>
              <a:gd name="connsiteY481" fmla="*/ 2535731 h 6858000"/>
              <a:gd name="connsiteX482" fmla="*/ 10699070 w 12192000"/>
              <a:gd name="connsiteY482" fmla="*/ 2606919 h 6858000"/>
              <a:gd name="connsiteX483" fmla="*/ 10685393 w 12192000"/>
              <a:gd name="connsiteY483" fmla="*/ 3367141 h 6858000"/>
              <a:gd name="connsiteX484" fmla="*/ 10771960 w 12192000"/>
              <a:gd name="connsiteY484" fmla="*/ 3384677 h 6858000"/>
              <a:gd name="connsiteX485" fmla="*/ 11330642 w 12192000"/>
              <a:gd name="connsiteY485" fmla="*/ 3479503 h 6858000"/>
              <a:gd name="connsiteX486" fmla="*/ 11453310 w 12192000"/>
              <a:gd name="connsiteY486" fmla="*/ 3490118 h 6858000"/>
              <a:gd name="connsiteX487" fmla="*/ 11456377 w 12192000"/>
              <a:gd name="connsiteY487" fmla="*/ 3090857 h 6858000"/>
              <a:gd name="connsiteX488" fmla="*/ 11460329 w 12192000"/>
              <a:gd name="connsiteY488" fmla="*/ 2703507 h 6858000"/>
              <a:gd name="connsiteX489" fmla="*/ 11397210 w 12192000"/>
              <a:gd name="connsiteY489" fmla="*/ 2692689 h 6858000"/>
              <a:gd name="connsiteX490" fmla="*/ 11019766 w 12192000"/>
              <a:gd name="connsiteY490" fmla="*/ 2608802 h 6858000"/>
              <a:gd name="connsiteX491" fmla="*/ 7401955 w 12192000"/>
              <a:gd name="connsiteY491" fmla="*/ 2532060 h 6858000"/>
              <a:gd name="connsiteX492" fmla="*/ 7373898 w 12192000"/>
              <a:gd name="connsiteY492" fmla="*/ 2967033 h 6858000"/>
              <a:gd name="connsiteX493" fmla="*/ 7358697 w 12192000"/>
              <a:gd name="connsiteY493" fmla="*/ 3466573 h 6858000"/>
              <a:gd name="connsiteX494" fmla="*/ 7365340 w 12192000"/>
              <a:gd name="connsiteY494" fmla="*/ 3531143 h 6858000"/>
              <a:gd name="connsiteX495" fmla="*/ 7565365 w 12192000"/>
              <a:gd name="connsiteY495" fmla="*/ 3547151 h 6858000"/>
              <a:gd name="connsiteX496" fmla="*/ 8039341 w 12192000"/>
              <a:gd name="connsiteY496" fmla="*/ 3599151 h 6858000"/>
              <a:gd name="connsiteX497" fmla="*/ 8122793 w 12192000"/>
              <a:gd name="connsiteY497" fmla="*/ 3614319 h 6858000"/>
              <a:gd name="connsiteX498" fmla="*/ 8137791 w 12192000"/>
              <a:gd name="connsiteY498" fmla="*/ 3311314 h 6858000"/>
              <a:gd name="connsiteX499" fmla="*/ 8167276 w 12192000"/>
              <a:gd name="connsiteY499" fmla="*/ 2873404 h 6858000"/>
              <a:gd name="connsiteX500" fmla="*/ 8181761 w 12192000"/>
              <a:gd name="connsiteY500" fmla="*/ 2738501 h 6858000"/>
              <a:gd name="connsiteX501" fmla="*/ 8113276 w 12192000"/>
              <a:gd name="connsiteY501" fmla="*/ 2711908 h 6858000"/>
              <a:gd name="connsiteX502" fmla="*/ 7401955 w 12192000"/>
              <a:gd name="connsiteY502" fmla="*/ 2532060 h 6858000"/>
              <a:gd name="connsiteX503" fmla="*/ 1491592 w 12192000"/>
              <a:gd name="connsiteY503" fmla="*/ 2511535 h 6858000"/>
              <a:gd name="connsiteX504" fmla="*/ 1288392 w 12192000"/>
              <a:gd name="connsiteY504" fmla="*/ 2572812 h 6858000"/>
              <a:gd name="connsiteX505" fmla="*/ 989940 w 12192000"/>
              <a:gd name="connsiteY505" fmla="*/ 2658217 h 6858000"/>
              <a:gd name="connsiteX506" fmla="*/ 827836 w 12192000"/>
              <a:gd name="connsiteY506" fmla="*/ 2703389 h 6858000"/>
              <a:gd name="connsiteX507" fmla="*/ 760982 w 12192000"/>
              <a:gd name="connsiteY507" fmla="*/ 2724432 h 6858000"/>
              <a:gd name="connsiteX508" fmla="*/ 754992 w 12192000"/>
              <a:gd name="connsiteY508" fmla="*/ 3503603 h 6858000"/>
              <a:gd name="connsiteX509" fmla="*/ 818492 w 12192000"/>
              <a:gd name="connsiteY509" fmla="*/ 3499634 h 6858000"/>
              <a:gd name="connsiteX510" fmla="*/ 1428092 w 12192000"/>
              <a:gd name="connsiteY510" fmla="*/ 3392005 h 6858000"/>
              <a:gd name="connsiteX511" fmla="*/ 1504292 w 12192000"/>
              <a:gd name="connsiteY511" fmla="*/ 3375587 h 6858000"/>
              <a:gd name="connsiteX512" fmla="*/ 1507400 w 12192000"/>
              <a:gd name="connsiteY512" fmla="*/ 3147498 h 6858000"/>
              <a:gd name="connsiteX513" fmla="*/ 1501050 w 12192000"/>
              <a:gd name="connsiteY513" fmla="*/ 2715470 h 6858000"/>
              <a:gd name="connsiteX514" fmla="*/ 4837870 w 12192000"/>
              <a:gd name="connsiteY514" fmla="*/ 2499468 h 6858000"/>
              <a:gd name="connsiteX515" fmla="*/ 4799940 w 12192000"/>
              <a:gd name="connsiteY515" fmla="*/ 2502330 h 6858000"/>
              <a:gd name="connsiteX516" fmla="*/ 4234792 w 12192000"/>
              <a:gd name="connsiteY516" fmla="*/ 2627715 h 6858000"/>
              <a:gd name="connsiteX517" fmla="*/ 4069692 w 12192000"/>
              <a:gd name="connsiteY517" fmla="*/ 2669384 h 6858000"/>
              <a:gd name="connsiteX518" fmla="*/ 4074176 w 12192000"/>
              <a:gd name="connsiteY518" fmla="*/ 3149995 h 6858000"/>
              <a:gd name="connsiteX519" fmla="*/ 4080526 w 12192000"/>
              <a:gd name="connsiteY519" fmla="*/ 3632326 h 6858000"/>
              <a:gd name="connsiteX520" fmla="*/ 4253840 w 12192000"/>
              <a:gd name="connsiteY520" fmla="*/ 3605196 h 6858000"/>
              <a:gd name="connsiteX521" fmla="*/ 4795046 w 12192000"/>
              <a:gd name="connsiteY521" fmla="*/ 3534613 h 6858000"/>
              <a:gd name="connsiteX522" fmla="*/ 4872700 w 12192000"/>
              <a:gd name="connsiteY522" fmla="*/ 3532856 h 6858000"/>
              <a:gd name="connsiteX523" fmla="*/ 4874332 w 12192000"/>
              <a:gd name="connsiteY523" fmla="*/ 3442030 h 6858000"/>
              <a:gd name="connsiteX524" fmla="*/ 4882400 w 12192000"/>
              <a:gd name="connsiteY524" fmla="*/ 3006995 h 6858000"/>
              <a:gd name="connsiteX525" fmla="*/ 4880682 w 12192000"/>
              <a:gd name="connsiteY525" fmla="*/ 2584722 h 6858000"/>
              <a:gd name="connsiteX526" fmla="*/ 4837870 w 12192000"/>
              <a:gd name="connsiteY526" fmla="*/ 2499468 h 6858000"/>
              <a:gd name="connsiteX527" fmla="*/ 6610506 w 12192000"/>
              <a:gd name="connsiteY527" fmla="*/ 2379656 h 6858000"/>
              <a:gd name="connsiteX528" fmla="*/ 6580064 w 12192000"/>
              <a:gd name="connsiteY528" fmla="*/ 2693982 h 6858000"/>
              <a:gd name="connsiteX529" fmla="*/ 6563400 w 12192000"/>
              <a:gd name="connsiteY529" fmla="*/ 3244376 h 6858000"/>
              <a:gd name="connsiteX530" fmla="*/ 6561382 w 12192000"/>
              <a:gd name="connsiteY530" fmla="*/ 3480442 h 6858000"/>
              <a:gd name="connsiteX531" fmla="*/ 6706188 w 12192000"/>
              <a:gd name="connsiteY531" fmla="*/ 3482244 h 6858000"/>
              <a:gd name="connsiteX532" fmla="*/ 7077692 w 12192000"/>
              <a:gd name="connsiteY532" fmla="*/ 3504189 h 6858000"/>
              <a:gd name="connsiteX533" fmla="*/ 7309044 w 12192000"/>
              <a:gd name="connsiteY533" fmla="*/ 3519684 h 6858000"/>
              <a:gd name="connsiteX534" fmla="*/ 7342959 w 12192000"/>
              <a:gd name="connsiteY534" fmla="*/ 2518317 h 6858000"/>
              <a:gd name="connsiteX535" fmla="*/ 6610506 w 12192000"/>
              <a:gd name="connsiteY535" fmla="*/ 2379656 h 6858000"/>
              <a:gd name="connsiteX536" fmla="*/ 5622489 w 12192000"/>
              <a:gd name="connsiteY536" fmla="*/ 2310145 h 6858000"/>
              <a:gd name="connsiteX537" fmla="*/ 5580992 w 12192000"/>
              <a:gd name="connsiteY537" fmla="*/ 2312629 h 6858000"/>
              <a:gd name="connsiteX538" fmla="*/ 5097948 w 12192000"/>
              <a:gd name="connsiteY538" fmla="*/ 2438086 h 6858000"/>
              <a:gd name="connsiteX539" fmla="*/ 4926940 w 12192000"/>
              <a:gd name="connsiteY539" fmla="*/ 2485242 h 6858000"/>
              <a:gd name="connsiteX540" fmla="*/ 4926940 w 12192000"/>
              <a:gd name="connsiteY540" fmla="*/ 3003950 h 6858000"/>
              <a:gd name="connsiteX541" fmla="*/ 4942816 w 12192000"/>
              <a:gd name="connsiteY541" fmla="*/ 3516177 h 6858000"/>
              <a:gd name="connsiteX542" fmla="*/ 5507482 w 12192000"/>
              <a:gd name="connsiteY542" fmla="*/ 3479982 h 6858000"/>
              <a:gd name="connsiteX543" fmla="*/ 5695405 w 12192000"/>
              <a:gd name="connsiteY543" fmla="*/ 3469622 h 6858000"/>
              <a:gd name="connsiteX544" fmla="*/ 5710629 w 12192000"/>
              <a:gd name="connsiteY544" fmla="*/ 2889176 h 6858000"/>
              <a:gd name="connsiteX545" fmla="*/ 5718420 w 12192000"/>
              <a:gd name="connsiteY545" fmla="*/ 2316156 h 6858000"/>
              <a:gd name="connsiteX546" fmla="*/ 5668756 w 12192000"/>
              <a:gd name="connsiteY546" fmla="*/ 2311711 h 6858000"/>
              <a:gd name="connsiteX547" fmla="*/ 5622489 w 12192000"/>
              <a:gd name="connsiteY547" fmla="*/ 2310145 h 6858000"/>
              <a:gd name="connsiteX548" fmla="*/ 9869904 w 12192000"/>
              <a:gd name="connsiteY548" fmla="*/ 2306459 h 6858000"/>
              <a:gd name="connsiteX549" fmla="*/ 9856149 w 12192000"/>
              <a:gd name="connsiteY549" fmla="*/ 2543086 h 6858000"/>
              <a:gd name="connsiteX550" fmla="*/ 9843483 w 12192000"/>
              <a:gd name="connsiteY550" fmla="*/ 2972259 h 6858000"/>
              <a:gd name="connsiteX551" fmla="*/ 9865430 w 12192000"/>
              <a:gd name="connsiteY551" fmla="*/ 3166419 h 6858000"/>
              <a:gd name="connsiteX552" fmla="*/ 10519773 w 12192000"/>
              <a:gd name="connsiteY552" fmla="*/ 3331706 h 6858000"/>
              <a:gd name="connsiteX553" fmla="*/ 10629325 w 12192000"/>
              <a:gd name="connsiteY553" fmla="*/ 3344719 h 6858000"/>
              <a:gd name="connsiteX554" fmla="*/ 10640600 w 12192000"/>
              <a:gd name="connsiteY554" fmla="*/ 3003754 h 6858000"/>
              <a:gd name="connsiteX555" fmla="*/ 10645349 w 12192000"/>
              <a:gd name="connsiteY555" fmla="*/ 2596619 h 6858000"/>
              <a:gd name="connsiteX556" fmla="*/ 10648291 w 12192000"/>
              <a:gd name="connsiteY556" fmla="*/ 2515129 h 6858000"/>
              <a:gd name="connsiteX557" fmla="*/ 10578441 w 12192000"/>
              <a:gd name="connsiteY557" fmla="*/ 2492757 h 6858000"/>
              <a:gd name="connsiteX558" fmla="*/ 9922547 w 12192000"/>
              <a:gd name="connsiteY558" fmla="*/ 2316298 h 6858000"/>
              <a:gd name="connsiteX559" fmla="*/ 5926919 w 12192000"/>
              <a:gd name="connsiteY559" fmla="*/ 2296741 h 6858000"/>
              <a:gd name="connsiteX560" fmla="*/ 5877452 w 12192000"/>
              <a:gd name="connsiteY560" fmla="*/ 2297341 h 6858000"/>
              <a:gd name="connsiteX561" fmla="*/ 5767513 w 12192000"/>
              <a:gd name="connsiteY561" fmla="*/ 2303457 h 6858000"/>
              <a:gd name="connsiteX562" fmla="*/ 5754006 w 12192000"/>
              <a:gd name="connsiteY562" fmla="*/ 2414582 h 6858000"/>
              <a:gd name="connsiteX563" fmla="*/ 5741158 w 12192000"/>
              <a:gd name="connsiteY563" fmla="*/ 2998783 h 6858000"/>
              <a:gd name="connsiteX564" fmla="*/ 5741816 w 12192000"/>
              <a:gd name="connsiteY564" fmla="*/ 3471853 h 6858000"/>
              <a:gd name="connsiteX565" fmla="*/ 6512274 w 12192000"/>
              <a:gd name="connsiteY565" fmla="*/ 3471853 h 6858000"/>
              <a:gd name="connsiteX566" fmla="*/ 6513082 w 12192000"/>
              <a:gd name="connsiteY566" fmla="*/ 3373430 h 6858000"/>
              <a:gd name="connsiteX567" fmla="*/ 6541544 w 12192000"/>
              <a:gd name="connsiteY567" fmla="*/ 2562565 h 6858000"/>
              <a:gd name="connsiteX568" fmla="*/ 6555616 w 12192000"/>
              <a:gd name="connsiteY568" fmla="*/ 2370814 h 6858000"/>
              <a:gd name="connsiteX569" fmla="*/ 6474704 w 12192000"/>
              <a:gd name="connsiteY569" fmla="*/ 2355338 h 6858000"/>
              <a:gd name="connsiteX570" fmla="*/ 5926919 w 12192000"/>
              <a:gd name="connsiteY570" fmla="*/ 2296741 h 6858000"/>
              <a:gd name="connsiteX571" fmla="*/ 2301112 w 12192000"/>
              <a:gd name="connsiteY571" fmla="*/ 2272442 h 6858000"/>
              <a:gd name="connsiteX572" fmla="*/ 2266292 w 12192000"/>
              <a:gd name="connsiteY572" fmla="*/ 2278175 h 6858000"/>
              <a:gd name="connsiteX573" fmla="*/ 1847192 w 12192000"/>
              <a:gd name="connsiteY573" fmla="*/ 2404348 h 6858000"/>
              <a:gd name="connsiteX574" fmla="*/ 1664660 w 12192000"/>
              <a:gd name="connsiteY574" fmla="*/ 2468556 h 6858000"/>
              <a:gd name="connsiteX575" fmla="*/ 1558328 w 12192000"/>
              <a:gd name="connsiteY575" fmla="*/ 2508426 h 6858000"/>
              <a:gd name="connsiteX576" fmla="*/ 1563604 w 12192000"/>
              <a:gd name="connsiteY576" fmla="*/ 2932477 h 6858000"/>
              <a:gd name="connsiteX577" fmla="*/ 1575882 w 12192000"/>
              <a:gd name="connsiteY577" fmla="*/ 3363530 h 6858000"/>
              <a:gd name="connsiteX578" fmla="*/ 1753138 w 12192000"/>
              <a:gd name="connsiteY578" fmla="*/ 3319080 h 6858000"/>
              <a:gd name="connsiteX579" fmla="*/ 2208304 w 12192000"/>
              <a:gd name="connsiteY579" fmla="*/ 3192220 h 6858000"/>
              <a:gd name="connsiteX580" fmla="*/ 2361948 w 12192000"/>
              <a:gd name="connsiteY580" fmla="*/ 3144611 h 6858000"/>
              <a:gd name="connsiteX581" fmla="*/ 2357974 w 12192000"/>
              <a:gd name="connsiteY581" fmla="*/ 2706682 h 6858000"/>
              <a:gd name="connsiteX582" fmla="*/ 2331328 w 12192000"/>
              <a:gd name="connsiteY582" fmla="*/ 2273006 h 6858000"/>
              <a:gd name="connsiteX583" fmla="*/ 2301112 w 12192000"/>
              <a:gd name="connsiteY583" fmla="*/ 2272442 h 6858000"/>
              <a:gd name="connsiteX584" fmla="*/ 9070979 w 12192000"/>
              <a:gd name="connsiteY584" fmla="*/ 2091022 h 6858000"/>
              <a:gd name="connsiteX585" fmla="*/ 9056142 w 12192000"/>
              <a:gd name="connsiteY585" fmla="*/ 2397264 h 6858000"/>
              <a:gd name="connsiteX586" fmla="*/ 9039899 w 12192000"/>
              <a:gd name="connsiteY586" fmla="*/ 2818354 h 6858000"/>
              <a:gd name="connsiteX587" fmla="*/ 9038494 w 12192000"/>
              <a:gd name="connsiteY587" fmla="*/ 2933200 h 6858000"/>
              <a:gd name="connsiteX588" fmla="*/ 9081392 w 12192000"/>
              <a:gd name="connsiteY588" fmla="*/ 2942505 h 6858000"/>
              <a:gd name="connsiteX589" fmla="*/ 9459642 w 12192000"/>
              <a:gd name="connsiteY589" fmla="*/ 3053223 h 6858000"/>
              <a:gd name="connsiteX590" fmla="*/ 9799625 w 12192000"/>
              <a:gd name="connsiteY590" fmla="*/ 3150007 h 6858000"/>
              <a:gd name="connsiteX591" fmla="*/ 9812354 w 12192000"/>
              <a:gd name="connsiteY591" fmla="*/ 2720511 h 6858000"/>
              <a:gd name="connsiteX592" fmla="*/ 9820449 w 12192000"/>
              <a:gd name="connsiteY592" fmla="*/ 2295647 h 6858000"/>
              <a:gd name="connsiteX593" fmla="*/ 9720021 w 12192000"/>
              <a:gd name="connsiteY593" fmla="*/ 2261872 h 6858000"/>
              <a:gd name="connsiteX594" fmla="*/ 9243685 w 12192000"/>
              <a:gd name="connsiteY594" fmla="*/ 2132251 h 6858000"/>
              <a:gd name="connsiteX595" fmla="*/ 3177684 w 12192000"/>
              <a:gd name="connsiteY595" fmla="*/ 2032019 h 6858000"/>
              <a:gd name="connsiteX596" fmla="*/ 3080288 w 12192000"/>
              <a:gd name="connsiteY596" fmla="*/ 2051972 h 6858000"/>
              <a:gd name="connsiteX597" fmla="*/ 2713756 w 12192000"/>
              <a:gd name="connsiteY597" fmla="*/ 2163952 h 6858000"/>
              <a:gd name="connsiteX598" fmla="*/ 2404764 w 12192000"/>
              <a:gd name="connsiteY598" fmla="*/ 2256001 h 6858000"/>
              <a:gd name="connsiteX599" fmla="*/ 2408198 w 12192000"/>
              <a:gd name="connsiteY599" fmla="*/ 2699743 h 6858000"/>
              <a:gd name="connsiteX600" fmla="*/ 2416396 w 12192000"/>
              <a:gd name="connsiteY600" fmla="*/ 3138722 h 6858000"/>
              <a:gd name="connsiteX601" fmla="*/ 2449294 w 12192000"/>
              <a:gd name="connsiteY601" fmla="*/ 3120130 h 6858000"/>
              <a:gd name="connsiteX602" fmla="*/ 2539340 w 12192000"/>
              <a:gd name="connsiteY602" fmla="*/ 3084929 h 6858000"/>
              <a:gd name="connsiteX603" fmla="*/ 2894940 w 12192000"/>
              <a:gd name="connsiteY603" fmla="*/ 2974279 h 6858000"/>
              <a:gd name="connsiteX604" fmla="*/ 3193392 w 12192000"/>
              <a:gd name="connsiteY604" fmla="*/ 2880234 h 6858000"/>
              <a:gd name="connsiteX605" fmla="*/ 3212780 w 12192000"/>
              <a:gd name="connsiteY605" fmla="*/ 2036759 h 6858000"/>
              <a:gd name="connsiteX606" fmla="*/ 8257243 w 12192000"/>
              <a:gd name="connsiteY606" fmla="*/ 1894778 h 6858000"/>
              <a:gd name="connsiteX607" fmla="*/ 8240295 w 12192000"/>
              <a:gd name="connsiteY607" fmla="*/ 2178494 h 6858000"/>
              <a:gd name="connsiteX608" fmla="*/ 8222969 w 12192000"/>
              <a:gd name="connsiteY608" fmla="*/ 2575251 h 6858000"/>
              <a:gd name="connsiteX609" fmla="*/ 8222591 w 12192000"/>
              <a:gd name="connsiteY609" fmla="*/ 2688288 h 6858000"/>
              <a:gd name="connsiteX610" fmla="*/ 8374991 w 12192000"/>
              <a:gd name="connsiteY610" fmla="*/ 2732182 h 6858000"/>
              <a:gd name="connsiteX611" fmla="*/ 8761682 w 12192000"/>
              <a:gd name="connsiteY611" fmla="*/ 2850516 h 6858000"/>
              <a:gd name="connsiteX612" fmla="*/ 8992273 w 12192000"/>
              <a:gd name="connsiteY612" fmla="*/ 2915833 h 6858000"/>
              <a:gd name="connsiteX613" fmla="*/ 9009602 w 12192000"/>
              <a:gd name="connsiteY613" fmla="*/ 2495813 h 6858000"/>
              <a:gd name="connsiteX614" fmla="*/ 9020311 w 12192000"/>
              <a:gd name="connsiteY614" fmla="*/ 2074675 h 6858000"/>
              <a:gd name="connsiteX615" fmla="*/ 8297067 w 12192000"/>
              <a:gd name="connsiteY615" fmla="*/ 1896763 h 6858000"/>
              <a:gd name="connsiteX616" fmla="*/ 3975956 w 12192000"/>
              <a:gd name="connsiteY616" fmla="*/ 1826351 h 6858000"/>
              <a:gd name="connsiteX617" fmla="*/ 3904592 w 12192000"/>
              <a:gd name="connsiteY617" fmla="*/ 1841203 h 6858000"/>
              <a:gd name="connsiteX618" fmla="*/ 3539466 w 12192000"/>
              <a:gd name="connsiteY618" fmla="*/ 1936394 h 6858000"/>
              <a:gd name="connsiteX619" fmla="*/ 3250540 w 12192000"/>
              <a:gd name="connsiteY619" fmla="*/ 2014055 h 6858000"/>
              <a:gd name="connsiteX620" fmla="*/ 3250540 w 12192000"/>
              <a:gd name="connsiteY620" fmla="*/ 2437407 h 6858000"/>
              <a:gd name="connsiteX621" fmla="*/ 3253716 w 12192000"/>
              <a:gd name="connsiteY621" fmla="*/ 2860174 h 6858000"/>
              <a:gd name="connsiteX622" fmla="*/ 3333092 w 12192000"/>
              <a:gd name="connsiteY622" fmla="*/ 2835169 h 6858000"/>
              <a:gd name="connsiteX623" fmla="*/ 3718526 w 12192000"/>
              <a:gd name="connsiteY623" fmla="*/ 2729411 h 6858000"/>
              <a:gd name="connsiteX624" fmla="*/ 4032448 w 12192000"/>
              <a:gd name="connsiteY624" fmla="*/ 2643384 h 6858000"/>
              <a:gd name="connsiteX625" fmla="*/ 4029150 w 12192000"/>
              <a:gd name="connsiteY625" fmla="*/ 2236127 h 6858000"/>
              <a:gd name="connsiteX626" fmla="*/ 3975956 w 12192000"/>
              <a:gd name="connsiteY626" fmla="*/ 1826351 h 6858000"/>
              <a:gd name="connsiteX627" fmla="*/ 1480058 w 12192000"/>
              <a:gd name="connsiteY627" fmla="*/ 1803556 h 6858000"/>
              <a:gd name="connsiteX628" fmla="*/ 1205840 w 12192000"/>
              <a:gd name="connsiteY628" fmla="*/ 1865608 h 6858000"/>
              <a:gd name="connsiteX629" fmla="*/ 846164 w 12192000"/>
              <a:gd name="connsiteY629" fmla="*/ 1954941 h 6858000"/>
              <a:gd name="connsiteX630" fmla="*/ 746836 w 12192000"/>
              <a:gd name="connsiteY630" fmla="*/ 1977618 h 6858000"/>
              <a:gd name="connsiteX631" fmla="*/ 744564 w 12192000"/>
              <a:gd name="connsiteY631" fmla="*/ 2310950 h 6858000"/>
              <a:gd name="connsiteX632" fmla="*/ 758332 w 12192000"/>
              <a:gd name="connsiteY632" fmla="*/ 2660303 h 6858000"/>
              <a:gd name="connsiteX633" fmla="*/ 866282 w 12192000"/>
              <a:gd name="connsiteY633" fmla="*/ 2647889 h 6858000"/>
              <a:gd name="connsiteX634" fmla="*/ 1228020 w 12192000"/>
              <a:gd name="connsiteY634" fmla="*/ 2540834 h 6858000"/>
              <a:gd name="connsiteX635" fmla="*/ 1497848 w 12192000"/>
              <a:gd name="connsiteY635" fmla="*/ 2462209 h 6858000"/>
              <a:gd name="connsiteX636" fmla="*/ 1497860 w 12192000"/>
              <a:gd name="connsiteY636" fmla="*/ 2366957 h 6858000"/>
              <a:gd name="connsiteX637" fmla="*/ 1480058 w 12192000"/>
              <a:gd name="connsiteY637" fmla="*/ 1803556 h 6858000"/>
              <a:gd name="connsiteX638" fmla="*/ 7422428 w 12192000"/>
              <a:gd name="connsiteY638" fmla="*/ 1731960 h 6858000"/>
              <a:gd name="connsiteX639" fmla="*/ 7394737 w 12192000"/>
              <a:gd name="connsiteY639" fmla="*/ 2097084 h 6858000"/>
              <a:gd name="connsiteX640" fmla="*/ 7392771 w 12192000"/>
              <a:gd name="connsiteY640" fmla="*/ 2473043 h 6858000"/>
              <a:gd name="connsiteX641" fmla="*/ 7615358 w 12192000"/>
              <a:gd name="connsiteY641" fmla="*/ 2532440 h 6858000"/>
              <a:gd name="connsiteX642" fmla="*/ 8000184 w 12192000"/>
              <a:gd name="connsiteY642" fmla="*/ 2632252 h 6858000"/>
              <a:gd name="connsiteX643" fmla="*/ 8174170 w 12192000"/>
              <a:gd name="connsiteY643" fmla="*/ 2668105 h 6858000"/>
              <a:gd name="connsiteX644" fmla="*/ 8192191 w 12192000"/>
              <a:gd name="connsiteY644" fmla="*/ 2262183 h 6858000"/>
              <a:gd name="connsiteX645" fmla="*/ 8183653 w 12192000"/>
              <a:gd name="connsiteY645" fmla="*/ 1871660 h 6858000"/>
              <a:gd name="connsiteX646" fmla="*/ 7975290 w 12192000"/>
              <a:gd name="connsiteY646" fmla="*/ 1828094 h 6858000"/>
              <a:gd name="connsiteX647" fmla="*/ 7422428 w 12192000"/>
              <a:gd name="connsiteY647" fmla="*/ 1731960 h 6858000"/>
              <a:gd name="connsiteX648" fmla="*/ 4822167 w 12192000"/>
              <a:gd name="connsiteY648" fmla="*/ 1689128 h 6858000"/>
              <a:gd name="connsiteX649" fmla="*/ 4685640 w 12192000"/>
              <a:gd name="connsiteY649" fmla="*/ 1696365 h 6858000"/>
              <a:gd name="connsiteX650" fmla="*/ 4364436 w 12192000"/>
              <a:gd name="connsiteY650" fmla="*/ 1758852 h 6858000"/>
              <a:gd name="connsiteX651" fmla="*/ 4091386 w 12192000"/>
              <a:gd name="connsiteY651" fmla="*/ 1813396 h 6858000"/>
              <a:gd name="connsiteX652" fmla="*/ 4056992 w 12192000"/>
              <a:gd name="connsiteY652" fmla="*/ 1817421 h 6858000"/>
              <a:gd name="connsiteX653" fmla="*/ 4061448 w 12192000"/>
              <a:gd name="connsiteY653" fmla="*/ 2216014 h 6858000"/>
              <a:gd name="connsiteX654" fmla="*/ 4075916 w 12192000"/>
              <a:gd name="connsiteY654" fmla="*/ 2624845 h 6858000"/>
              <a:gd name="connsiteX655" fmla="*/ 4205052 w 12192000"/>
              <a:gd name="connsiteY655" fmla="*/ 2603386 h 6858000"/>
              <a:gd name="connsiteX656" fmla="*/ 4847566 w 12192000"/>
              <a:gd name="connsiteY656" fmla="*/ 2453894 h 6858000"/>
              <a:gd name="connsiteX657" fmla="*/ 4876140 w 12192000"/>
              <a:gd name="connsiteY657" fmla="*/ 2454147 h 6858000"/>
              <a:gd name="connsiteX658" fmla="*/ 4876140 w 12192000"/>
              <a:gd name="connsiteY658" fmla="*/ 1693860 h 6858000"/>
              <a:gd name="connsiteX659" fmla="*/ 10711441 w 12192000"/>
              <a:gd name="connsiteY659" fmla="*/ 1663926 h 6858000"/>
              <a:gd name="connsiteX660" fmla="*/ 10714339 w 12192000"/>
              <a:gd name="connsiteY660" fmla="*/ 2485261 h 6858000"/>
              <a:gd name="connsiteX661" fmla="*/ 11396489 w 12192000"/>
              <a:gd name="connsiteY661" fmla="*/ 2647323 h 6858000"/>
              <a:gd name="connsiteX662" fmla="*/ 11484287 w 12192000"/>
              <a:gd name="connsiteY662" fmla="*/ 2662807 h 6858000"/>
              <a:gd name="connsiteX663" fmla="*/ 11476326 w 12192000"/>
              <a:gd name="connsiteY663" fmla="*/ 2233829 h 6858000"/>
              <a:gd name="connsiteX664" fmla="*/ 11463502 w 12192000"/>
              <a:gd name="connsiteY664" fmla="*/ 1799987 h 6858000"/>
              <a:gd name="connsiteX665" fmla="*/ 11250315 w 12192000"/>
              <a:gd name="connsiteY665" fmla="*/ 1776353 h 6858000"/>
              <a:gd name="connsiteX666" fmla="*/ 10953091 w 12192000"/>
              <a:gd name="connsiteY666" fmla="*/ 1730744 h 6858000"/>
              <a:gd name="connsiteX667" fmla="*/ 10800691 w 12192000"/>
              <a:gd name="connsiteY667" fmla="*/ 1684332 h 6858000"/>
              <a:gd name="connsiteX668" fmla="*/ 10727666 w 12192000"/>
              <a:gd name="connsiteY668" fmla="*/ 1665251 h 6858000"/>
              <a:gd name="connsiteX669" fmla="*/ 10711441 w 12192000"/>
              <a:gd name="connsiteY669" fmla="*/ 1663926 h 6858000"/>
              <a:gd name="connsiteX670" fmla="*/ 6627938 w 12192000"/>
              <a:gd name="connsiteY670" fmla="*/ 1636791 h 6858000"/>
              <a:gd name="connsiteX671" fmla="*/ 6596100 w 12192000"/>
              <a:gd name="connsiteY671" fmla="*/ 1641834 h 6858000"/>
              <a:gd name="connsiteX672" fmla="*/ 6590640 w 12192000"/>
              <a:gd name="connsiteY672" fmla="*/ 1986903 h 6858000"/>
              <a:gd name="connsiteX673" fmla="*/ 6590640 w 12192000"/>
              <a:gd name="connsiteY673" fmla="*/ 2326509 h 6858000"/>
              <a:gd name="connsiteX674" fmla="*/ 6708116 w 12192000"/>
              <a:gd name="connsiteY674" fmla="*/ 2341825 h 6858000"/>
              <a:gd name="connsiteX675" fmla="*/ 7336766 w 12192000"/>
              <a:gd name="connsiteY675" fmla="*/ 2462131 h 6858000"/>
              <a:gd name="connsiteX676" fmla="*/ 7352641 w 12192000"/>
              <a:gd name="connsiteY676" fmla="*/ 2095323 h 6858000"/>
              <a:gd name="connsiteX677" fmla="*/ 7352641 w 12192000"/>
              <a:gd name="connsiteY677" fmla="*/ 1722087 h 6858000"/>
              <a:gd name="connsiteX678" fmla="*/ 7305016 w 12192000"/>
              <a:gd name="connsiteY678" fmla="*/ 1708158 h 6858000"/>
              <a:gd name="connsiteX679" fmla="*/ 6627938 w 12192000"/>
              <a:gd name="connsiteY679" fmla="*/ 1636791 h 6858000"/>
              <a:gd name="connsiteX680" fmla="*/ 5578796 w 12192000"/>
              <a:gd name="connsiteY680" fmla="*/ 1612520 h 6858000"/>
              <a:gd name="connsiteX681" fmla="*/ 5333340 w 12192000"/>
              <a:gd name="connsiteY681" fmla="*/ 1624102 h 6858000"/>
              <a:gd name="connsiteX682" fmla="*/ 4917792 w 12192000"/>
              <a:gd name="connsiteY682" fmla="*/ 1686075 h 6858000"/>
              <a:gd name="connsiteX683" fmla="*/ 4922928 w 12192000"/>
              <a:gd name="connsiteY683" fmla="*/ 2063387 h 6858000"/>
              <a:gd name="connsiteX684" fmla="*/ 4930902 w 12192000"/>
              <a:gd name="connsiteY684" fmla="*/ 2437858 h 6858000"/>
              <a:gd name="connsiteX685" fmla="*/ 5071796 w 12192000"/>
              <a:gd name="connsiteY685" fmla="*/ 2389294 h 6858000"/>
              <a:gd name="connsiteX686" fmla="*/ 5647666 w 12192000"/>
              <a:gd name="connsiteY686" fmla="*/ 2265680 h 6858000"/>
              <a:gd name="connsiteX687" fmla="*/ 5714340 w 12192000"/>
              <a:gd name="connsiteY687" fmla="*/ 2263802 h 6858000"/>
              <a:gd name="connsiteX688" fmla="*/ 5714340 w 12192000"/>
              <a:gd name="connsiteY688" fmla="*/ 1617660 h 6858000"/>
              <a:gd name="connsiteX689" fmla="*/ 5628616 w 12192000"/>
              <a:gd name="connsiteY689" fmla="*/ 1613070 h 6858000"/>
              <a:gd name="connsiteX690" fmla="*/ 5578796 w 12192000"/>
              <a:gd name="connsiteY690" fmla="*/ 1612520 h 6858000"/>
              <a:gd name="connsiteX691" fmla="*/ 6002720 w 12192000"/>
              <a:gd name="connsiteY691" fmla="*/ 1600156 h 6858000"/>
              <a:gd name="connsiteX692" fmla="*/ 5818900 w 12192000"/>
              <a:gd name="connsiteY692" fmla="*/ 1607509 h 6858000"/>
              <a:gd name="connsiteX693" fmla="*/ 5752009 w 12192000"/>
              <a:gd name="connsiteY693" fmla="*/ 1618941 h 6858000"/>
              <a:gd name="connsiteX694" fmla="*/ 5746092 w 12192000"/>
              <a:gd name="connsiteY694" fmla="*/ 2246309 h 6858000"/>
              <a:gd name="connsiteX695" fmla="*/ 5834992 w 12192000"/>
              <a:gd name="connsiteY695" fmla="*/ 2242566 h 6858000"/>
              <a:gd name="connsiteX696" fmla="*/ 6517616 w 12192000"/>
              <a:gd name="connsiteY696" fmla="*/ 2309735 h 6858000"/>
              <a:gd name="connsiteX697" fmla="*/ 6552540 w 12192000"/>
              <a:gd name="connsiteY697" fmla="*/ 2316159 h 6858000"/>
              <a:gd name="connsiteX698" fmla="*/ 6552540 w 12192000"/>
              <a:gd name="connsiteY698" fmla="*/ 1632730 h 6858000"/>
              <a:gd name="connsiteX699" fmla="*/ 6428716 w 12192000"/>
              <a:gd name="connsiteY699" fmla="*/ 1619130 h 6858000"/>
              <a:gd name="connsiteX700" fmla="*/ 6002720 w 12192000"/>
              <a:gd name="connsiteY700" fmla="*/ 1600156 h 6858000"/>
              <a:gd name="connsiteX701" fmla="*/ 2326616 w 12192000"/>
              <a:gd name="connsiteY701" fmla="*/ 1574537 h 6858000"/>
              <a:gd name="connsiteX702" fmla="*/ 2202792 w 12192000"/>
              <a:gd name="connsiteY702" fmla="*/ 1598852 h 6858000"/>
              <a:gd name="connsiteX703" fmla="*/ 1885292 w 12192000"/>
              <a:gd name="connsiteY703" fmla="*/ 1687642 h 6858000"/>
              <a:gd name="connsiteX704" fmla="*/ 1609066 w 12192000"/>
              <a:gd name="connsiteY704" fmla="*/ 1772178 h 6858000"/>
              <a:gd name="connsiteX705" fmla="*/ 1548740 w 12192000"/>
              <a:gd name="connsiteY705" fmla="*/ 1797263 h 6858000"/>
              <a:gd name="connsiteX706" fmla="*/ 1542584 w 12192000"/>
              <a:gd name="connsiteY706" fmla="*/ 2104337 h 6858000"/>
              <a:gd name="connsiteX707" fmla="*/ 1552920 w 12192000"/>
              <a:gd name="connsiteY707" fmla="*/ 2433730 h 6858000"/>
              <a:gd name="connsiteX708" fmla="*/ 1955950 w 12192000"/>
              <a:gd name="connsiteY708" fmla="*/ 2331775 h 6858000"/>
              <a:gd name="connsiteX709" fmla="*/ 2342492 w 12192000"/>
              <a:gd name="connsiteY709" fmla="*/ 2207501 h 6858000"/>
              <a:gd name="connsiteX710" fmla="*/ 2348206 w 12192000"/>
              <a:gd name="connsiteY710" fmla="*/ 2166582 h 6858000"/>
              <a:gd name="connsiteX711" fmla="*/ 2351380 w 12192000"/>
              <a:gd name="connsiteY711" fmla="*/ 1852611 h 6858000"/>
              <a:gd name="connsiteX712" fmla="*/ 2326616 w 12192000"/>
              <a:gd name="connsiteY712" fmla="*/ 1574537 h 6858000"/>
              <a:gd name="connsiteX713" fmla="*/ 9870415 w 12192000"/>
              <a:gd name="connsiteY713" fmla="*/ 1425832 h 6858000"/>
              <a:gd name="connsiteX714" fmla="*/ 9848229 w 12192000"/>
              <a:gd name="connsiteY714" fmla="*/ 1619979 h 6858000"/>
              <a:gd name="connsiteX715" fmla="*/ 9856484 w 12192000"/>
              <a:gd name="connsiteY715" fmla="*/ 2037459 h 6858000"/>
              <a:gd name="connsiteX716" fmla="*/ 9871051 w 12192000"/>
              <a:gd name="connsiteY716" fmla="*/ 2260404 h 6858000"/>
              <a:gd name="connsiteX717" fmla="*/ 10253859 w 12192000"/>
              <a:gd name="connsiteY717" fmla="*/ 2364482 h 6858000"/>
              <a:gd name="connsiteX718" fmla="*/ 10652003 w 12192000"/>
              <a:gd name="connsiteY718" fmla="*/ 2468560 h 6858000"/>
              <a:gd name="connsiteX719" fmla="*/ 10667340 w 12192000"/>
              <a:gd name="connsiteY719" fmla="*/ 2057251 h 6858000"/>
              <a:gd name="connsiteX720" fmla="*/ 10667340 w 12192000"/>
              <a:gd name="connsiteY720" fmla="*/ 1645943 h 6858000"/>
              <a:gd name="connsiteX721" fmla="*/ 10626065 w 12192000"/>
              <a:gd name="connsiteY721" fmla="*/ 1633613 h 6858000"/>
              <a:gd name="connsiteX722" fmla="*/ 10365334 w 12192000"/>
              <a:gd name="connsiteY722" fmla="*/ 1561862 h 6858000"/>
              <a:gd name="connsiteX723" fmla="*/ 10016084 w 12192000"/>
              <a:gd name="connsiteY723" fmla="*/ 1464327 h 6858000"/>
              <a:gd name="connsiteX724" fmla="*/ 9870415 w 12192000"/>
              <a:gd name="connsiteY724" fmla="*/ 1425832 h 6858000"/>
              <a:gd name="connsiteX725" fmla="*/ 3145498 w 12192000"/>
              <a:gd name="connsiteY725" fmla="*/ 1332710 h 6858000"/>
              <a:gd name="connsiteX726" fmla="*/ 3060040 w 12192000"/>
              <a:gd name="connsiteY726" fmla="*/ 1357581 h 6858000"/>
              <a:gd name="connsiteX727" fmla="*/ 2793340 w 12192000"/>
              <a:gd name="connsiteY727" fmla="*/ 1433824 h 6858000"/>
              <a:gd name="connsiteX728" fmla="*/ 2504568 w 12192000"/>
              <a:gd name="connsiteY728" fmla="*/ 1524244 h 6858000"/>
              <a:gd name="connsiteX729" fmla="*/ 2387246 w 12192000"/>
              <a:gd name="connsiteY729" fmla="*/ 1567857 h 6858000"/>
              <a:gd name="connsiteX730" fmla="*/ 2388858 w 12192000"/>
              <a:gd name="connsiteY730" fmla="*/ 1875334 h 6858000"/>
              <a:gd name="connsiteX731" fmla="*/ 2400188 w 12192000"/>
              <a:gd name="connsiteY731" fmla="*/ 2193234 h 6858000"/>
              <a:gd name="connsiteX732" fmla="*/ 2579396 w 12192000"/>
              <a:gd name="connsiteY732" fmla="*/ 2147319 h 6858000"/>
              <a:gd name="connsiteX733" fmla="*/ 3139416 w 12192000"/>
              <a:gd name="connsiteY733" fmla="*/ 1992312 h 6858000"/>
              <a:gd name="connsiteX734" fmla="*/ 3199740 w 12192000"/>
              <a:gd name="connsiteY734" fmla="*/ 1984982 h 6858000"/>
              <a:gd name="connsiteX735" fmla="*/ 3199740 w 12192000"/>
              <a:gd name="connsiteY735" fmla="*/ 1661620 h 6858000"/>
              <a:gd name="connsiteX736" fmla="*/ 3145498 w 12192000"/>
              <a:gd name="connsiteY736" fmla="*/ 1332710 h 6858000"/>
              <a:gd name="connsiteX737" fmla="*/ 9064251 w 12192000"/>
              <a:gd name="connsiteY737" fmla="*/ 1236660 h 6858000"/>
              <a:gd name="connsiteX738" fmla="*/ 9052419 w 12192000"/>
              <a:gd name="connsiteY738" fmla="*/ 1411286 h 6858000"/>
              <a:gd name="connsiteX739" fmla="*/ 9060744 w 12192000"/>
              <a:gd name="connsiteY739" fmla="*/ 1816677 h 6858000"/>
              <a:gd name="connsiteX740" fmla="*/ 9067141 w 12192000"/>
              <a:gd name="connsiteY740" fmla="*/ 2047443 h 6858000"/>
              <a:gd name="connsiteX741" fmla="*/ 9102066 w 12192000"/>
              <a:gd name="connsiteY741" fmla="*/ 2049759 h 6858000"/>
              <a:gd name="connsiteX742" fmla="*/ 9800566 w 12192000"/>
              <a:gd name="connsiteY742" fmla="*/ 2233694 h 6858000"/>
              <a:gd name="connsiteX743" fmla="*/ 9816441 w 12192000"/>
              <a:gd name="connsiteY743" fmla="*/ 1827211 h 6858000"/>
              <a:gd name="connsiteX744" fmla="*/ 9812692 w 12192000"/>
              <a:gd name="connsiteY744" fmla="*/ 1414461 h 6858000"/>
              <a:gd name="connsiteX745" fmla="*/ 9599967 w 12192000"/>
              <a:gd name="connsiteY745" fmla="*/ 1357002 h 6858000"/>
              <a:gd name="connsiteX746" fmla="*/ 9064251 w 12192000"/>
              <a:gd name="connsiteY746" fmla="*/ 1236660 h 6858000"/>
              <a:gd name="connsiteX747" fmla="*/ 3983966 w 12192000"/>
              <a:gd name="connsiteY747" fmla="*/ 1129489 h 6858000"/>
              <a:gd name="connsiteX748" fmla="*/ 3717244 w 12192000"/>
              <a:gd name="connsiteY748" fmla="*/ 1192536 h 6858000"/>
              <a:gd name="connsiteX749" fmla="*/ 3363128 w 12192000"/>
              <a:gd name="connsiteY749" fmla="*/ 1292930 h 6858000"/>
              <a:gd name="connsiteX750" fmla="*/ 3241588 w 12192000"/>
              <a:gd name="connsiteY750" fmla="*/ 1330279 h 6858000"/>
              <a:gd name="connsiteX751" fmla="*/ 3245112 w 12192000"/>
              <a:gd name="connsiteY751" fmla="*/ 1652788 h 6858000"/>
              <a:gd name="connsiteX752" fmla="*/ 3254202 w 12192000"/>
              <a:gd name="connsiteY752" fmla="*/ 1969729 h 6858000"/>
              <a:gd name="connsiteX753" fmla="*/ 3344448 w 12192000"/>
              <a:gd name="connsiteY753" fmla="*/ 1938449 h 6858000"/>
              <a:gd name="connsiteX754" fmla="*/ 3720440 w 12192000"/>
              <a:gd name="connsiteY754" fmla="*/ 1840400 h 6858000"/>
              <a:gd name="connsiteX755" fmla="*/ 4006192 w 12192000"/>
              <a:gd name="connsiteY755" fmla="*/ 1773631 h 6858000"/>
              <a:gd name="connsiteX756" fmla="*/ 4012188 w 12192000"/>
              <a:gd name="connsiteY756" fmla="*/ 1682945 h 6858000"/>
              <a:gd name="connsiteX757" fmla="*/ 4015364 w 12192000"/>
              <a:gd name="connsiteY757" fmla="*/ 1363660 h 6858000"/>
              <a:gd name="connsiteX758" fmla="*/ 3983966 w 12192000"/>
              <a:gd name="connsiteY758" fmla="*/ 1129489 h 6858000"/>
              <a:gd name="connsiteX759" fmla="*/ 1408298 w 12192000"/>
              <a:gd name="connsiteY759" fmla="*/ 1091824 h 6858000"/>
              <a:gd name="connsiteX760" fmla="*/ 1358240 w 12192000"/>
              <a:gd name="connsiteY760" fmla="*/ 1098361 h 6858000"/>
              <a:gd name="connsiteX761" fmla="*/ 826882 w 12192000"/>
              <a:gd name="connsiteY761" fmla="*/ 1185860 h 6858000"/>
              <a:gd name="connsiteX762" fmla="*/ 729764 w 12192000"/>
              <a:gd name="connsiteY762" fmla="*/ 1526944 h 6858000"/>
              <a:gd name="connsiteX763" fmla="*/ 738028 w 12192000"/>
              <a:gd name="connsiteY763" fmla="*/ 1889195 h 6858000"/>
              <a:gd name="connsiteX764" fmla="*/ 831088 w 12192000"/>
              <a:gd name="connsiteY764" fmla="*/ 1918435 h 6858000"/>
              <a:gd name="connsiteX765" fmla="*/ 1203824 w 12192000"/>
              <a:gd name="connsiteY765" fmla="*/ 1838770 h 6858000"/>
              <a:gd name="connsiteX766" fmla="*/ 1497940 w 12192000"/>
              <a:gd name="connsiteY766" fmla="*/ 1766447 h 6858000"/>
              <a:gd name="connsiteX767" fmla="*/ 1491524 w 12192000"/>
              <a:gd name="connsiteY767" fmla="*/ 1549178 h 6858000"/>
              <a:gd name="connsiteX768" fmla="*/ 1483260 w 12192000"/>
              <a:gd name="connsiteY768" fmla="*/ 1214436 h 6858000"/>
              <a:gd name="connsiteX769" fmla="*/ 1448400 w 12192000"/>
              <a:gd name="connsiteY769" fmla="*/ 1092001 h 6858000"/>
              <a:gd name="connsiteX770" fmla="*/ 1408298 w 12192000"/>
              <a:gd name="connsiteY770" fmla="*/ 1091824 h 6858000"/>
              <a:gd name="connsiteX771" fmla="*/ 8254341 w 12192000"/>
              <a:gd name="connsiteY771" fmla="*/ 1070409 h 6858000"/>
              <a:gd name="connsiteX772" fmla="*/ 8254341 w 12192000"/>
              <a:gd name="connsiteY772" fmla="*/ 1845282 h 6858000"/>
              <a:gd name="connsiteX773" fmla="*/ 8295616 w 12192000"/>
              <a:gd name="connsiteY773" fmla="*/ 1850612 h 6858000"/>
              <a:gd name="connsiteX774" fmla="*/ 8663507 w 12192000"/>
              <a:gd name="connsiteY774" fmla="*/ 1940002 h 6858000"/>
              <a:gd name="connsiteX775" fmla="*/ 9011193 w 12192000"/>
              <a:gd name="connsiteY775" fmla="*/ 2024061 h 6858000"/>
              <a:gd name="connsiteX776" fmla="*/ 9016560 w 12192000"/>
              <a:gd name="connsiteY776" fmla="*/ 1665286 h 6858000"/>
              <a:gd name="connsiteX777" fmla="*/ 8992529 w 12192000"/>
              <a:gd name="connsiteY777" fmla="*/ 1255710 h 6858000"/>
              <a:gd name="connsiteX778" fmla="*/ 8984202 w 12192000"/>
              <a:gd name="connsiteY778" fmla="*/ 1204911 h 6858000"/>
              <a:gd name="connsiteX779" fmla="*/ 8660546 w 12192000"/>
              <a:gd name="connsiteY779" fmla="*/ 1140105 h 6858000"/>
              <a:gd name="connsiteX780" fmla="*/ 8295616 w 12192000"/>
              <a:gd name="connsiteY780" fmla="*/ 1072855 h 6858000"/>
              <a:gd name="connsiteX781" fmla="*/ 4807225 w 12192000"/>
              <a:gd name="connsiteY781" fmla="*/ 950536 h 6858000"/>
              <a:gd name="connsiteX782" fmla="*/ 4780892 w 12192000"/>
              <a:gd name="connsiteY782" fmla="*/ 952946 h 6858000"/>
              <a:gd name="connsiteX783" fmla="*/ 4469740 w 12192000"/>
              <a:gd name="connsiteY783" fmla="*/ 1015458 h 6858000"/>
              <a:gd name="connsiteX784" fmla="*/ 4114140 w 12192000"/>
              <a:gd name="connsiteY784" fmla="*/ 1088921 h 6858000"/>
              <a:gd name="connsiteX785" fmla="*/ 4044292 w 12192000"/>
              <a:gd name="connsiteY785" fmla="*/ 1105311 h 6858000"/>
              <a:gd name="connsiteX786" fmla="*/ 4049044 w 12192000"/>
              <a:gd name="connsiteY786" fmla="*/ 1428160 h 6858000"/>
              <a:gd name="connsiteX787" fmla="*/ 4064300 w 12192000"/>
              <a:gd name="connsiteY787" fmla="*/ 1764672 h 6858000"/>
              <a:gd name="connsiteX788" fmla="*/ 4180196 w 12192000"/>
              <a:gd name="connsiteY788" fmla="*/ 1749581 h 6858000"/>
              <a:gd name="connsiteX789" fmla="*/ 4582548 w 12192000"/>
              <a:gd name="connsiteY789" fmla="*/ 1679781 h 6858000"/>
              <a:gd name="connsiteX790" fmla="*/ 4879502 w 12192000"/>
              <a:gd name="connsiteY790" fmla="*/ 1638732 h 6858000"/>
              <a:gd name="connsiteX791" fmla="*/ 4871472 w 12192000"/>
              <a:gd name="connsiteY791" fmla="*/ 1543729 h 6858000"/>
              <a:gd name="connsiteX792" fmla="*/ 4863440 w 12192000"/>
              <a:gd name="connsiteY792" fmla="*/ 1202995 h 6858000"/>
              <a:gd name="connsiteX793" fmla="*/ 4834866 w 12192000"/>
              <a:gd name="connsiteY793" fmla="*/ 952382 h 6858000"/>
              <a:gd name="connsiteX794" fmla="*/ 4807225 w 12192000"/>
              <a:gd name="connsiteY794" fmla="*/ 950536 h 6858000"/>
              <a:gd name="connsiteX795" fmla="*/ 7411653 w 12192000"/>
              <a:gd name="connsiteY795" fmla="*/ 929443 h 6858000"/>
              <a:gd name="connsiteX796" fmla="*/ 7391087 w 12192000"/>
              <a:gd name="connsiteY796" fmla="*/ 1295279 h 6858000"/>
              <a:gd name="connsiteX797" fmla="*/ 7411218 w 12192000"/>
              <a:gd name="connsiteY797" fmla="*/ 1675417 h 6858000"/>
              <a:gd name="connsiteX798" fmla="*/ 7520683 w 12192000"/>
              <a:gd name="connsiteY798" fmla="*/ 1698653 h 6858000"/>
              <a:gd name="connsiteX799" fmla="*/ 7906566 w 12192000"/>
              <a:gd name="connsiteY799" fmla="*/ 1771072 h 6858000"/>
              <a:gd name="connsiteX800" fmla="*/ 8210213 w 12192000"/>
              <a:gd name="connsiteY800" fmla="*/ 1833562 h 6858000"/>
              <a:gd name="connsiteX801" fmla="*/ 8199410 w 12192000"/>
              <a:gd name="connsiteY801" fmla="*/ 1063198 h 6858000"/>
              <a:gd name="connsiteX802" fmla="*/ 7411653 w 12192000"/>
              <a:gd name="connsiteY802" fmla="*/ 929443 h 6858000"/>
              <a:gd name="connsiteX803" fmla="*/ 2306244 w 12192000"/>
              <a:gd name="connsiteY803" fmla="*/ 901245 h 6858000"/>
              <a:gd name="connsiteX804" fmla="*/ 2215492 w 12192000"/>
              <a:gd name="connsiteY804" fmla="*/ 913794 h 6858000"/>
              <a:gd name="connsiteX805" fmla="*/ 1650340 w 12192000"/>
              <a:gd name="connsiteY805" fmla="*/ 1043922 h 6858000"/>
              <a:gd name="connsiteX806" fmla="*/ 1529692 w 12192000"/>
              <a:gd name="connsiteY806" fmla="*/ 1067905 h 6858000"/>
              <a:gd name="connsiteX807" fmla="*/ 1529692 w 12192000"/>
              <a:gd name="connsiteY807" fmla="*/ 1392541 h 6858000"/>
              <a:gd name="connsiteX808" fmla="*/ 1545202 w 12192000"/>
              <a:gd name="connsiteY808" fmla="*/ 1732671 h 6858000"/>
              <a:gd name="connsiteX809" fmla="*/ 1615052 w 12192000"/>
              <a:gd name="connsiteY809" fmla="*/ 1725595 h 6858000"/>
              <a:gd name="connsiteX810" fmla="*/ 2122316 w 12192000"/>
              <a:gd name="connsiteY810" fmla="*/ 1585433 h 6858000"/>
              <a:gd name="connsiteX811" fmla="*/ 2325864 w 12192000"/>
              <a:gd name="connsiteY811" fmla="*/ 1523840 h 6858000"/>
              <a:gd name="connsiteX812" fmla="*/ 2331996 w 12192000"/>
              <a:gd name="connsiteY812" fmla="*/ 1208086 h 6858000"/>
              <a:gd name="connsiteX813" fmla="*/ 2306244 w 12192000"/>
              <a:gd name="connsiteY813" fmla="*/ 901245 h 6858000"/>
              <a:gd name="connsiteX814" fmla="*/ 5650840 w 12192000"/>
              <a:gd name="connsiteY814" fmla="*/ 847548 h 6858000"/>
              <a:gd name="connsiteX815" fmla="*/ 5498440 w 12192000"/>
              <a:gd name="connsiteY815" fmla="*/ 857115 h 6858000"/>
              <a:gd name="connsiteX816" fmla="*/ 4939640 w 12192000"/>
              <a:gd name="connsiteY816" fmla="*/ 929566 h 6858000"/>
              <a:gd name="connsiteX817" fmla="*/ 4895192 w 12192000"/>
              <a:gd name="connsiteY817" fmla="*/ 939265 h 6858000"/>
              <a:gd name="connsiteX818" fmla="*/ 4899734 w 12192000"/>
              <a:gd name="connsiteY818" fmla="*/ 1281638 h 6858000"/>
              <a:gd name="connsiteX819" fmla="*/ 4906084 w 12192000"/>
              <a:gd name="connsiteY819" fmla="*/ 1625337 h 6858000"/>
              <a:gd name="connsiteX820" fmla="*/ 5028540 w 12192000"/>
              <a:gd name="connsiteY820" fmla="*/ 1611052 h 6858000"/>
              <a:gd name="connsiteX821" fmla="*/ 5654216 w 12192000"/>
              <a:gd name="connsiteY821" fmla="*/ 1565314 h 6858000"/>
              <a:gd name="connsiteX822" fmla="*/ 5714740 w 12192000"/>
              <a:gd name="connsiteY822" fmla="*/ 1565245 h 6858000"/>
              <a:gd name="connsiteX823" fmla="*/ 5695292 w 12192000"/>
              <a:gd name="connsiteY823" fmla="*/ 849310 h 6858000"/>
              <a:gd name="connsiteX824" fmla="*/ 6658948 w 12192000"/>
              <a:gd name="connsiteY824" fmla="*/ 842958 h 6858000"/>
              <a:gd name="connsiteX825" fmla="*/ 6598624 w 12192000"/>
              <a:gd name="connsiteY825" fmla="*/ 882426 h 6858000"/>
              <a:gd name="connsiteX826" fmla="*/ 6590640 w 12192000"/>
              <a:gd name="connsiteY826" fmla="*/ 1255976 h 6858000"/>
              <a:gd name="connsiteX827" fmla="*/ 6590640 w 12192000"/>
              <a:gd name="connsiteY827" fmla="*/ 1589617 h 6858000"/>
              <a:gd name="connsiteX828" fmla="*/ 6689066 w 12192000"/>
              <a:gd name="connsiteY828" fmla="*/ 1591657 h 6858000"/>
              <a:gd name="connsiteX829" fmla="*/ 7324257 w 12192000"/>
              <a:gd name="connsiteY829" fmla="*/ 1670193 h 6858000"/>
              <a:gd name="connsiteX830" fmla="*/ 7353022 w 12192000"/>
              <a:gd name="connsiteY830" fmla="*/ 1682993 h 6858000"/>
              <a:gd name="connsiteX831" fmla="*/ 7333591 w 12192000"/>
              <a:gd name="connsiteY831" fmla="*/ 913004 h 6858000"/>
              <a:gd name="connsiteX832" fmla="*/ 7212941 w 12192000"/>
              <a:gd name="connsiteY832" fmla="*/ 897649 h 6858000"/>
              <a:gd name="connsiteX833" fmla="*/ 6658948 w 12192000"/>
              <a:gd name="connsiteY833" fmla="*/ 842958 h 6858000"/>
              <a:gd name="connsiteX834" fmla="*/ 6117418 w 12192000"/>
              <a:gd name="connsiteY834" fmla="*/ 826590 h 6858000"/>
              <a:gd name="connsiteX835" fmla="*/ 5936592 w 12192000"/>
              <a:gd name="connsiteY835" fmla="*/ 828856 h 6858000"/>
              <a:gd name="connsiteX836" fmla="*/ 5746092 w 12192000"/>
              <a:gd name="connsiteY836" fmla="*/ 836610 h 6858000"/>
              <a:gd name="connsiteX837" fmla="*/ 5752044 w 12192000"/>
              <a:gd name="connsiteY837" fmla="*/ 1566861 h 6858000"/>
              <a:gd name="connsiteX838" fmla="*/ 5978836 w 12192000"/>
              <a:gd name="connsiteY838" fmla="*/ 1566861 h 6858000"/>
              <a:gd name="connsiteX839" fmla="*/ 6378412 w 12192000"/>
              <a:gd name="connsiteY839" fmla="*/ 1575148 h 6858000"/>
              <a:gd name="connsiteX840" fmla="*/ 6551196 w 12192000"/>
              <a:gd name="connsiteY840" fmla="*/ 1583434 h 6858000"/>
              <a:gd name="connsiteX841" fmla="*/ 6549736 w 12192000"/>
              <a:gd name="connsiteY841" fmla="*/ 842960 h 6858000"/>
              <a:gd name="connsiteX842" fmla="*/ 6495982 w 12192000"/>
              <a:gd name="connsiteY842" fmla="*/ 842960 h 6858000"/>
              <a:gd name="connsiteX843" fmla="*/ 6284660 w 12192000"/>
              <a:gd name="connsiteY843" fmla="*/ 832031 h 6858000"/>
              <a:gd name="connsiteX844" fmla="*/ 6117418 w 12192000"/>
              <a:gd name="connsiteY844" fmla="*/ 826590 h 6858000"/>
              <a:gd name="connsiteX845" fmla="*/ 10714788 w 12192000"/>
              <a:gd name="connsiteY845" fmla="*/ 811342 h 6858000"/>
              <a:gd name="connsiteX846" fmla="*/ 10702088 w 12192000"/>
              <a:gd name="connsiteY846" fmla="*/ 1213612 h 6858000"/>
              <a:gd name="connsiteX847" fmla="*/ 10699091 w 12192000"/>
              <a:gd name="connsiteY847" fmla="*/ 1609662 h 6858000"/>
              <a:gd name="connsiteX848" fmla="*/ 10883852 w 12192000"/>
              <a:gd name="connsiteY848" fmla="*/ 1669354 h 6858000"/>
              <a:gd name="connsiteX849" fmla="*/ 11268027 w 12192000"/>
              <a:gd name="connsiteY849" fmla="*/ 1738393 h 6858000"/>
              <a:gd name="connsiteX850" fmla="*/ 11467441 w 12192000"/>
              <a:gd name="connsiteY850" fmla="*/ 1747739 h 6858000"/>
              <a:gd name="connsiteX851" fmla="*/ 11467441 w 12192000"/>
              <a:gd name="connsiteY851" fmla="*/ 923160 h 6858000"/>
              <a:gd name="connsiteX852" fmla="*/ 11242016 w 12192000"/>
              <a:gd name="connsiteY852" fmla="*/ 908550 h 6858000"/>
              <a:gd name="connsiteX853" fmla="*/ 10870541 w 12192000"/>
              <a:gd name="connsiteY853" fmla="*/ 849532 h 6858000"/>
              <a:gd name="connsiteX854" fmla="*/ 10714788 w 12192000"/>
              <a:gd name="connsiteY854" fmla="*/ 811342 h 6858000"/>
              <a:gd name="connsiteX855" fmla="*/ 3170388 w 12192000"/>
              <a:gd name="connsiteY855" fmla="*/ 659862 h 6858000"/>
              <a:gd name="connsiteX856" fmla="*/ 3060040 w 12192000"/>
              <a:gd name="connsiteY856" fmla="*/ 683940 h 6858000"/>
              <a:gd name="connsiteX857" fmla="*/ 2456792 w 12192000"/>
              <a:gd name="connsiteY857" fmla="*/ 853481 h 6858000"/>
              <a:gd name="connsiteX858" fmla="*/ 2367892 w 12192000"/>
              <a:gd name="connsiteY858" fmla="*/ 877463 h 6858000"/>
              <a:gd name="connsiteX859" fmla="*/ 2372676 w 12192000"/>
              <a:gd name="connsiteY859" fmla="*/ 1187238 h 6858000"/>
              <a:gd name="connsiteX860" fmla="*/ 2387520 w 12192000"/>
              <a:gd name="connsiteY860" fmla="*/ 1507620 h 6858000"/>
              <a:gd name="connsiteX861" fmla="*/ 2497032 w 12192000"/>
              <a:gd name="connsiteY861" fmla="*/ 1480355 h 6858000"/>
              <a:gd name="connsiteX862" fmla="*/ 2812392 w 12192000"/>
              <a:gd name="connsiteY862" fmla="*/ 1382830 h 6858000"/>
              <a:gd name="connsiteX863" fmla="*/ 3104492 w 12192000"/>
              <a:gd name="connsiteY863" fmla="*/ 1300471 h 6858000"/>
              <a:gd name="connsiteX864" fmla="*/ 3180692 w 12192000"/>
              <a:gd name="connsiteY864" fmla="*/ 1277766 h 6858000"/>
              <a:gd name="connsiteX865" fmla="*/ 3184482 w 12192000"/>
              <a:gd name="connsiteY865" fmla="*/ 1019088 h 6858000"/>
              <a:gd name="connsiteX866" fmla="*/ 3170388 w 12192000"/>
              <a:gd name="connsiteY866" fmla="*/ 659862 h 6858000"/>
              <a:gd name="connsiteX867" fmla="*/ 9877152 w 12192000"/>
              <a:gd name="connsiteY867" fmla="*/ 588960 h 6858000"/>
              <a:gd name="connsiteX868" fmla="*/ 9851185 w 12192000"/>
              <a:gd name="connsiteY868" fmla="*/ 978413 h 6858000"/>
              <a:gd name="connsiteX869" fmla="*/ 9848191 w 12192000"/>
              <a:gd name="connsiteY869" fmla="*/ 1367869 h 6858000"/>
              <a:gd name="connsiteX870" fmla="*/ 9981541 w 12192000"/>
              <a:gd name="connsiteY870" fmla="*/ 1403888 h 6858000"/>
              <a:gd name="connsiteX871" fmla="*/ 10638766 w 12192000"/>
              <a:gd name="connsiteY871" fmla="*/ 1595222 h 6858000"/>
              <a:gd name="connsiteX872" fmla="*/ 10667341 w 12192000"/>
              <a:gd name="connsiteY872" fmla="*/ 1607923 h 6858000"/>
              <a:gd name="connsiteX873" fmla="*/ 10667341 w 12192000"/>
              <a:gd name="connsiteY873" fmla="*/ 1207143 h 6858000"/>
              <a:gd name="connsiteX874" fmla="*/ 10654756 w 12192000"/>
              <a:gd name="connsiteY874" fmla="*/ 798582 h 6858000"/>
              <a:gd name="connsiteX875" fmla="*/ 9877152 w 12192000"/>
              <a:gd name="connsiteY875" fmla="*/ 588960 h 6858000"/>
              <a:gd name="connsiteX876" fmla="*/ 1414332 w 12192000"/>
              <a:gd name="connsiteY876" fmla="*/ 549688 h 6858000"/>
              <a:gd name="connsiteX877" fmla="*/ 1218540 w 12192000"/>
              <a:gd name="connsiteY877" fmla="*/ 574430 h 6858000"/>
              <a:gd name="connsiteX878" fmla="*/ 876872 w 12192000"/>
              <a:gd name="connsiteY878" fmla="*/ 615666 h 6858000"/>
              <a:gd name="connsiteX879" fmla="*/ 719356 w 12192000"/>
              <a:gd name="connsiteY879" fmla="*/ 630987 h 6858000"/>
              <a:gd name="connsiteX880" fmla="*/ 727210 w 12192000"/>
              <a:gd name="connsiteY880" fmla="*/ 884702 h 6858000"/>
              <a:gd name="connsiteX881" fmla="*/ 741832 w 12192000"/>
              <a:gd name="connsiteY881" fmla="*/ 1145187 h 6858000"/>
              <a:gd name="connsiteX882" fmla="*/ 1250292 w 12192000"/>
              <a:gd name="connsiteY882" fmla="*/ 1070328 h 6858000"/>
              <a:gd name="connsiteX883" fmla="*/ 1443966 w 12192000"/>
              <a:gd name="connsiteY883" fmla="*/ 1044672 h 6858000"/>
              <a:gd name="connsiteX884" fmla="*/ 1485240 w 12192000"/>
              <a:gd name="connsiteY884" fmla="*/ 1044142 h 6858000"/>
              <a:gd name="connsiteX885" fmla="*/ 1485240 w 12192000"/>
              <a:gd name="connsiteY885" fmla="*/ 550860 h 6858000"/>
              <a:gd name="connsiteX886" fmla="*/ 1455608 w 12192000"/>
              <a:gd name="connsiteY886" fmla="*/ 550860 h 6858000"/>
              <a:gd name="connsiteX887" fmla="*/ 1414332 w 12192000"/>
              <a:gd name="connsiteY887" fmla="*/ 549688 h 6858000"/>
              <a:gd name="connsiteX888" fmla="*/ 3983966 w 12192000"/>
              <a:gd name="connsiteY888" fmla="*/ 430887 h 6858000"/>
              <a:gd name="connsiteX889" fmla="*/ 3860140 w 12192000"/>
              <a:gd name="connsiteY889" fmla="*/ 456341 h 6858000"/>
              <a:gd name="connsiteX890" fmla="*/ 3612492 w 12192000"/>
              <a:gd name="connsiteY890" fmla="*/ 526739 h 6858000"/>
              <a:gd name="connsiteX891" fmla="*/ 3355316 w 12192000"/>
              <a:gd name="connsiteY891" fmla="*/ 609781 h 6858000"/>
              <a:gd name="connsiteX892" fmla="*/ 3237840 w 12192000"/>
              <a:gd name="connsiteY892" fmla="*/ 653551 h 6858000"/>
              <a:gd name="connsiteX893" fmla="*/ 3237840 w 12192000"/>
              <a:gd name="connsiteY893" fmla="*/ 964155 h 6858000"/>
              <a:gd name="connsiteX894" fmla="*/ 3241016 w 12192000"/>
              <a:gd name="connsiteY894" fmla="*/ 1268219 h 6858000"/>
              <a:gd name="connsiteX895" fmla="*/ 3820720 w 12192000"/>
              <a:gd name="connsiteY895" fmla="*/ 1120785 h 6858000"/>
              <a:gd name="connsiteX896" fmla="*/ 4016248 w 12192000"/>
              <a:gd name="connsiteY896" fmla="*/ 1081247 h 6858000"/>
              <a:gd name="connsiteX897" fmla="*/ 4001752 w 12192000"/>
              <a:gd name="connsiteY897" fmla="*/ 933528 h 6858000"/>
              <a:gd name="connsiteX898" fmla="*/ 3993548 w 12192000"/>
              <a:gd name="connsiteY898" fmla="*/ 611185 h 6858000"/>
              <a:gd name="connsiteX899" fmla="*/ 3983966 w 12192000"/>
              <a:gd name="connsiteY899" fmla="*/ 430887 h 6858000"/>
              <a:gd name="connsiteX900" fmla="*/ 9051368 w 12192000"/>
              <a:gd name="connsiteY900" fmla="*/ 398461 h 6858000"/>
              <a:gd name="connsiteX901" fmla="*/ 9042635 w 12192000"/>
              <a:gd name="connsiteY901" fmla="*/ 782635 h 6858000"/>
              <a:gd name="connsiteX902" fmla="*/ 9054994 w 12192000"/>
              <a:gd name="connsiteY902" fmla="*/ 1177318 h 6858000"/>
              <a:gd name="connsiteX903" fmla="*/ 9197785 w 12192000"/>
              <a:gd name="connsiteY903" fmla="*/ 1217866 h 6858000"/>
              <a:gd name="connsiteX904" fmla="*/ 9562291 w 12192000"/>
              <a:gd name="connsiteY904" fmla="*/ 1305783 h 6858000"/>
              <a:gd name="connsiteX905" fmla="*/ 9805342 w 12192000"/>
              <a:gd name="connsiteY905" fmla="*/ 1363662 h 6858000"/>
              <a:gd name="connsiteX906" fmla="*/ 9807097 w 12192000"/>
              <a:gd name="connsiteY906" fmla="*/ 961127 h 6858000"/>
              <a:gd name="connsiteX907" fmla="*/ 9797391 w 12192000"/>
              <a:gd name="connsiteY907" fmla="*/ 558594 h 6858000"/>
              <a:gd name="connsiteX908" fmla="*/ 9664041 w 12192000"/>
              <a:gd name="connsiteY908" fmla="*/ 525046 h 6858000"/>
              <a:gd name="connsiteX909" fmla="*/ 9051368 w 12192000"/>
              <a:gd name="connsiteY909" fmla="*/ 398461 h 6858000"/>
              <a:gd name="connsiteX910" fmla="*/ 2265232 w 12192000"/>
              <a:gd name="connsiteY910" fmla="*/ 371905 h 6858000"/>
              <a:gd name="connsiteX911" fmla="*/ 2044040 w 12192000"/>
              <a:gd name="connsiteY911" fmla="*/ 417324 h 6858000"/>
              <a:gd name="connsiteX912" fmla="*/ 1675740 w 12192000"/>
              <a:gd name="connsiteY912" fmla="*/ 494610 h 6858000"/>
              <a:gd name="connsiteX913" fmla="*/ 1518160 w 12192000"/>
              <a:gd name="connsiteY913" fmla="*/ 531742 h 6858000"/>
              <a:gd name="connsiteX914" fmla="*/ 1527796 w 12192000"/>
              <a:gd name="connsiteY914" fmla="*/ 781689 h 6858000"/>
              <a:gd name="connsiteX915" fmla="*/ 1540492 w 12192000"/>
              <a:gd name="connsiteY915" fmla="*/ 1029445 h 6858000"/>
              <a:gd name="connsiteX916" fmla="*/ 1721356 w 12192000"/>
              <a:gd name="connsiteY916" fmla="*/ 988851 h 6858000"/>
              <a:gd name="connsiteX917" fmla="*/ 2117066 w 12192000"/>
              <a:gd name="connsiteY917" fmla="*/ 898512 h 6858000"/>
              <a:gd name="connsiteX918" fmla="*/ 2336140 w 12192000"/>
              <a:gd name="connsiteY918" fmla="*/ 852994 h 6858000"/>
              <a:gd name="connsiteX919" fmla="*/ 2329724 w 12192000"/>
              <a:gd name="connsiteY919" fmla="*/ 730503 h 6858000"/>
              <a:gd name="connsiteX920" fmla="*/ 2321460 w 12192000"/>
              <a:gd name="connsiteY920" fmla="*/ 490536 h 6858000"/>
              <a:gd name="connsiteX921" fmla="*/ 2298242 w 12192000"/>
              <a:gd name="connsiteY921" fmla="*/ 373061 h 6858000"/>
              <a:gd name="connsiteX922" fmla="*/ 2265232 w 12192000"/>
              <a:gd name="connsiteY922" fmla="*/ 371905 h 6858000"/>
              <a:gd name="connsiteX923" fmla="*/ 8254341 w 12192000"/>
              <a:gd name="connsiteY923" fmla="*/ 244043 h 6858000"/>
              <a:gd name="connsiteX924" fmla="*/ 8254341 w 12192000"/>
              <a:gd name="connsiteY924" fmla="*/ 632801 h 6858000"/>
              <a:gd name="connsiteX925" fmla="*/ 8263866 w 12192000"/>
              <a:gd name="connsiteY925" fmla="*/ 1019732 h 6858000"/>
              <a:gd name="connsiteX926" fmla="*/ 8975066 w 12192000"/>
              <a:gd name="connsiteY926" fmla="*/ 1161984 h 6858000"/>
              <a:gd name="connsiteX927" fmla="*/ 9003641 w 12192000"/>
              <a:gd name="connsiteY927" fmla="*/ 1174874 h 6858000"/>
              <a:gd name="connsiteX928" fmla="*/ 9003641 w 12192000"/>
              <a:gd name="connsiteY928" fmla="*/ 387473 h 6858000"/>
              <a:gd name="connsiteX929" fmla="*/ 8975066 w 12192000"/>
              <a:gd name="connsiteY929" fmla="*/ 374733 h 6858000"/>
              <a:gd name="connsiteX930" fmla="*/ 8282916 w 12192000"/>
              <a:gd name="connsiteY930" fmla="*/ 244618 h 6858000"/>
              <a:gd name="connsiteX931" fmla="*/ 4769124 w 12192000"/>
              <a:gd name="connsiteY931" fmla="*/ 227917 h 6858000"/>
              <a:gd name="connsiteX932" fmla="*/ 4730092 w 12192000"/>
              <a:gd name="connsiteY932" fmla="*/ 234075 h 6858000"/>
              <a:gd name="connsiteX933" fmla="*/ 4425292 w 12192000"/>
              <a:gd name="connsiteY933" fmla="*/ 309735 h 6858000"/>
              <a:gd name="connsiteX934" fmla="*/ 4099072 w 12192000"/>
              <a:gd name="connsiteY934" fmla="*/ 401283 h 6858000"/>
              <a:gd name="connsiteX935" fmla="*/ 4039552 w 12192000"/>
              <a:gd name="connsiteY935" fmla="*/ 427992 h 6858000"/>
              <a:gd name="connsiteX936" fmla="*/ 4040480 w 12192000"/>
              <a:gd name="connsiteY936" fmla="*/ 740251 h 6858000"/>
              <a:gd name="connsiteX937" fmla="*/ 4050446 w 12192000"/>
              <a:gd name="connsiteY937" fmla="*/ 1062226 h 6858000"/>
              <a:gd name="connsiteX938" fmla="*/ 4185240 w 12192000"/>
              <a:gd name="connsiteY938" fmla="*/ 1034550 h 6858000"/>
              <a:gd name="connsiteX939" fmla="*/ 4830206 w 12192000"/>
              <a:gd name="connsiteY939" fmla="*/ 905282 h 6858000"/>
              <a:gd name="connsiteX940" fmla="*/ 4866820 w 12192000"/>
              <a:gd name="connsiteY940" fmla="*/ 905128 h 6858000"/>
              <a:gd name="connsiteX941" fmla="*/ 4852542 w 12192000"/>
              <a:gd name="connsiteY941" fmla="*/ 832770 h 6858000"/>
              <a:gd name="connsiteX942" fmla="*/ 4844500 w 12192000"/>
              <a:gd name="connsiteY942" fmla="*/ 496886 h 6858000"/>
              <a:gd name="connsiteX943" fmla="*/ 4850741 w 12192000"/>
              <a:gd name="connsiteY943" fmla="*/ 233361 h 6858000"/>
              <a:gd name="connsiteX944" fmla="*/ 4809466 w 12192000"/>
              <a:gd name="connsiteY944" fmla="*/ 228308 h 6858000"/>
              <a:gd name="connsiteX945" fmla="*/ 4769124 w 12192000"/>
              <a:gd name="connsiteY945" fmla="*/ 227917 h 6858000"/>
              <a:gd name="connsiteX946" fmla="*/ 3171446 w 12192000"/>
              <a:gd name="connsiteY946" fmla="*/ 138948 h 6858000"/>
              <a:gd name="connsiteX947" fmla="*/ 3091792 w 12192000"/>
              <a:gd name="connsiteY947" fmla="*/ 151306 h 6858000"/>
              <a:gd name="connsiteX948" fmla="*/ 2504478 w 12192000"/>
              <a:gd name="connsiteY948" fmla="*/ 306608 h 6858000"/>
              <a:gd name="connsiteX949" fmla="*/ 2361664 w 12192000"/>
              <a:gd name="connsiteY949" fmla="*/ 341311 h 6858000"/>
              <a:gd name="connsiteX950" fmla="*/ 2367952 w 12192000"/>
              <a:gd name="connsiteY950" fmla="*/ 592992 h 6858000"/>
              <a:gd name="connsiteX951" fmla="*/ 2390116 w 12192000"/>
              <a:gd name="connsiteY951" fmla="*/ 831765 h 6858000"/>
              <a:gd name="connsiteX952" fmla="*/ 2704440 w 12192000"/>
              <a:gd name="connsiteY952" fmla="*/ 735859 h 6858000"/>
              <a:gd name="connsiteX953" fmla="*/ 3085440 w 12192000"/>
              <a:gd name="connsiteY953" fmla="*/ 629289 h 6858000"/>
              <a:gd name="connsiteX954" fmla="*/ 3167992 w 12192000"/>
              <a:gd name="connsiteY954" fmla="*/ 605719 h 6858000"/>
              <a:gd name="connsiteX955" fmla="*/ 3177796 w 12192000"/>
              <a:gd name="connsiteY955" fmla="*/ 375090 h 6858000"/>
              <a:gd name="connsiteX956" fmla="*/ 3171446 w 12192000"/>
              <a:gd name="connsiteY956" fmla="*/ 138948 h 6858000"/>
              <a:gd name="connsiteX957" fmla="*/ 7390364 w 12192000"/>
              <a:gd name="connsiteY957" fmla="*/ 116165 h 6858000"/>
              <a:gd name="connsiteX958" fmla="*/ 7387378 w 12192000"/>
              <a:gd name="connsiteY958" fmla="*/ 495363 h 6858000"/>
              <a:gd name="connsiteX959" fmla="*/ 7384391 w 12192000"/>
              <a:gd name="connsiteY959" fmla="*/ 874563 h 6858000"/>
              <a:gd name="connsiteX960" fmla="*/ 7460591 w 12192000"/>
              <a:gd name="connsiteY960" fmla="*/ 884707 h 6858000"/>
              <a:gd name="connsiteX961" fmla="*/ 7854589 w 12192000"/>
              <a:gd name="connsiteY961" fmla="*/ 951456 h 6858000"/>
              <a:gd name="connsiteX962" fmla="*/ 8187964 w 12192000"/>
              <a:gd name="connsiteY962" fmla="*/ 1008061 h 6858000"/>
              <a:gd name="connsiteX963" fmla="*/ 8203541 w 12192000"/>
              <a:gd name="connsiteY963" fmla="*/ 622015 h 6858000"/>
              <a:gd name="connsiteX964" fmla="*/ 8203541 w 12192000"/>
              <a:gd name="connsiteY964" fmla="*/ 235969 h 6858000"/>
              <a:gd name="connsiteX965" fmla="*/ 8117816 w 12192000"/>
              <a:gd name="connsiteY965" fmla="*/ 216082 h 6858000"/>
              <a:gd name="connsiteX966" fmla="*/ 7425478 w 12192000"/>
              <a:gd name="connsiteY966" fmla="*/ 117079 h 6858000"/>
              <a:gd name="connsiteX967" fmla="*/ 5666324 w 12192000"/>
              <a:gd name="connsiteY967" fmla="*/ 76381 h 6858000"/>
              <a:gd name="connsiteX968" fmla="*/ 5485740 w 12192000"/>
              <a:gd name="connsiteY968" fmla="*/ 94440 h 6858000"/>
              <a:gd name="connsiteX969" fmla="*/ 5231740 w 12192000"/>
              <a:gd name="connsiteY969" fmla="*/ 136937 h 6858000"/>
              <a:gd name="connsiteX970" fmla="*/ 5015840 w 12192000"/>
              <a:gd name="connsiteY970" fmla="*/ 176104 h 6858000"/>
              <a:gd name="connsiteX971" fmla="*/ 4898912 w 12192000"/>
              <a:gd name="connsiteY971" fmla="*/ 207430 h 6858000"/>
              <a:gd name="connsiteX972" fmla="*/ 4901380 w 12192000"/>
              <a:gd name="connsiteY972" fmla="*/ 882114 h 6858000"/>
              <a:gd name="connsiteX973" fmla="*/ 5094004 w 12192000"/>
              <a:gd name="connsiteY973" fmla="*/ 867051 h 6858000"/>
              <a:gd name="connsiteX974" fmla="*/ 5483584 w 12192000"/>
              <a:gd name="connsiteY974" fmla="*/ 819895 h 6858000"/>
              <a:gd name="connsiteX975" fmla="*/ 5693132 w 12192000"/>
              <a:gd name="connsiteY975" fmla="*/ 790508 h 6858000"/>
              <a:gd name="connsiteX976" fmla="*/ 5698075 w 12192000"/>
              <a:gd name="connsiteY976" fmla="*/ 427036 h 6858000"/>
              <a:gd name="connsiteX977" fmla="*/ 5700856 w 12192000"/>
              <a:gd name="connsiteY977" fmla="*/ 80962 h 6858000"/>
              <a:gd name="connsiteX978" fmla="*/ 6603340 w 12192000"/>
              <a:gd name="connsiteY978" fmla="*/ 26425 h 6858000"/>
              <a:gd name="connsiteX979" fmla="*/ 6603340 w 12192000"/>
              <a:gd name="connsiteY979" fmla="*/ 799804 h 6858000"/>
              <a:gd name="connsiteX980" fmla="*/ 6784316 w 12192000"/>
              <a:gd name="connsiteY980" fmla="*/ 809024 h 6858000"/>
              <a:gd name="connsiteX981" fmla="*/ 7298666 w 12192000"/>
              <a:gd name="connsiteY981" fmla="*/ 869082 h 6858000"/>
              <a:gd name="connsiteX982" fmla="*/ 7352641 w 12192000"/>
              <a:gd name="connsiteY982" fmla="*/ 883294 h 6858000"/>
              <a:gd name="connsiteX983" fmla="*/ 7352641 w 12192000"/>
              <a:gd name="connsiteY983" fmla="*/ 121080 h 6858000"/>
              <a:gd name="connsiteX984" fmla="*/ 7311366 w 12192000"/>
              <a:gd name="connsiteY984" fmla="*/ 107883 h 6858000"/>
              <a:gd name="connsiteX985" fmla="*/ 7193891 w 12192000"/>
              <a:gd name="connsiteY985" fmla="*/ 86546 h 6858000"/>
              <a:gd name="connsiteX986" fmla="*/ 7003392 w 12192000"/>
              <a:gd name="connsiteY986" fmla="*/ 53236 h 6858000"/>
              <a:gd name="connsiteX987" fmla="*/ 6746216 w 12192000"/>
              <a:gd name="connsiteY987" fmla="*/ 27246 h 6858000"/>
              <a:gd name="connsiteX988" fmla="*/ 6421296 w 12192000"/>
              <a:gd name="connsiteY988" fmla="*/ 24905 h 6858000"/>
              <a:gd name="connsiteX989" fmla="*/ 6165192 w 12192000"/>
              <a:gd name="connsiteY989" fmla="*/ 31080 h 6858000"/>
              <a:gd name="connsiteX990" fmla="*/ 5744636 w 12192000"/>
              <a:gd name="connsiteY990" fmla="*/ 84533 h 6858000"/>
              <a:gd name="connsiteX991" fmla="*/ 5747332 w 12192000"/>
              <a:gd name="connsiteY991" fmla="*/ 445106 h 6858000"/>
              <a:gd name="connsiteX992" fmla="*/ 5756242 w 12192000"/>
              <a:gd name="connsiteY992" fmla="*/ 799467 h 6858000"/>
              <a:gd name="connsiteX993" fmla="*/ 6144866 w 12192000"/>
              <a:gd name="connsiteY993" fmla="*/ 788049 h 6858000"/>
              <a:gd name="connsiteX994" fmla="*/ 6545852 w 12192000"/>
              <a:gd name="connsiteY994" fmla="*/ 777326 h 6858000"/>
              <a:gd name="connsiteX995" fmla="*/ 6563226 w 12192000"/>
              <a:gd name="connsiteY995" fmla="*/ 404092 h 6858000"/>
              <a:gd name="connsiteX996" fmla="*/ 6568236 w 12192000"/>
              <a:gd name="connsiteY996" fmla="*/ 30162 h 6858000"/>
              <a:gd name="connsiteX997" fmla="*/ 6474664 w 12192000"/>
              <a:gd name="connsiteY997" fmla="*/ 25831 h 6858000"/>
              <a:gd name="connsiteX998" fmla="*/ 6421296 w 12192000"/>
              <a:gd name="connsiteY998" fmla="*/ 24905 h 6858000"/>
              <a:gd name="connsiteX999" fmla="*/ 3541070 w 12192000"/>
              <a:gd name="connsiteY999" fmla="*/ 0 h 6858000"/>
              <a:gd name="connsiteX1000" fmla="*/ 3590935 w 12192000"/>
              <a:gd name="connsiteY1000" fmla="*/ 0 h 6858000"/>
              <a:gd name="connsiteX1001" fmla="*/ 3626427 w 12192000"/>
              <a:gd name="connsiteY1001" fmla="*/ 4760 h 6858000"/>
              <a:gd name="connsiteX1002" fmla="*/ 3642208 w 12192000"/>
              <a:gd name="connsiteY1002" fmla="*/ 11027 h 6858000"/>
              <a:gd name="connsiteX1003" fmla="*/ 3509918 w 12192000"/>
              <a:gd name="connsiteY1003" fmla="*/ 44242 h 6858000"/>
              <a:gd name="connsiteX1004" fmla="*/ 3307692 w 12192000"/>
              <a:gd name="connsiteY1004" fmla="*/ 93623 h 6858000"/>
              <a:gd name="connsiteX1005" fmla="*/ 3231492 w 12192000"/>
              <a:gd name="connsiteY1005" fmla="*/ 116053 h 6858000"/>
              <a:gd name="connsiteX1006" fmla="*/ 3234380 w 12192000"/>
              <a:gd name="connsiteY1006" fmla="*/ 360326 h 6858000"/>
              <a:gd name="connsiteX1007" fmla="*/ 3247080 w 12192000"/>
              <a:gd name="connsiteY1007" fmla="*/ 592085 h 6858000"/>
              <a:gd name="connsiteX1008" fmla="*/ 3934718 w 12192000"/>
              <a:gd name="connsiteY1008" fmla="*/ 396119 h 6858000"/>
              <a:gd name="connsiteX1009" fmla="*/ 4002944 w 12192000"/>
              <a:gd name="connsiteY1009" fmla="*/ 382690 h 6858000"/>
              <a:gd name="connsiteX1010" fmla="*/ 3993832 w 12192000"/>
              <a:gd name="connsiteY1010" fmla="*/ 193726 h 6858000"/>
              <a:gd name="connsiteX1011" fmla="*/ 4011332 w 12192000"/>
              <a:gd name="connsiteY1011" fmla="*/ 4762 h 6858000"/>
              <a:gd name="connsiteX1012" fmla="*/ 4037940 w 12192000"/>
              <a:gd name="connsiteY1012" fmla="*/ 188912 h 6858000"/>
              <a:gd name="connsiteX1013" fmla="*/ 4043812 w 12192000"/>
              <a:gd name="connsiteY1013" fmla="*/ 373062 h 6858000"/>
              <a:gd name="connsiteX1014" fmla="*/ 4320036 w 12192000"/>
              <a:gd name="connsiteY1014" fmla="*/ 298003 h 6858000"/>
              <a:gd name="connsiteX1015" fmla="*/ 4722208 w 12192000"/>
              <a:gd name="connsiteY1015" fmla="*/ 200808 h 6858000"/>
              <a:gd name="connsiteX1016" fmla="*/ 4854028 w 12192000"/>
              <a:gd name="connsiteY1016" fmla="*/ 178672 h 6858000"/>
              <a:gd name="connsiteX1017" fmla="*/ 4845945 w 12192000"/>
              <a:gd name="connsiteY1017" fmla="*/ 91717 h 6858000"/>
              <a:gd name="connsiteX1018" fmla="*/ 4863352 w 12192000"/>
              <a:gd name="connsiteY1018" fmla="*/ 4762 h 6858000"/>
              <a:gd name="connsiteX1019" fmla="*/ 4888840 w 12192000"/>
              <a:gd name="connsiteY1019" fmla="*/ 87312 h 6858000"/>
              <a:gd name="connsiteX1020" fmla="*/ 4892628 w 12192000"/>
              <a:gd name="connsiteY1020" fmla="*/ 169862 h 6858000"/>
              <a:gd name="connsiteX1021" fmla="*/ 5124404 w 12192000"/>
              <a:gd name="connsiteY1021" fmla="*/ 120568 h 6858000"/>
              <a:gd name="connsiteX1022" fmla="*/ 5527016 w 12192000"/>
              <a:gd name="connsiteY1022" fmla="*/ 54446 h 6858000"/>
              <a:gd name="connsiteX1023" fmla="*/ 5701640 w 12192000"/>
              <a:gd name="connsiteY1023" fmla="*/ 21191 h 6858000"/>
              <a:gd name="connsiteX1024" fmla="*/ 5742264 w 12192000"/>
              <a:gd name="connsiteY1024" fmla="*/ 18683 h 6858000"/>
              <a:gd name="connsiteX1025" fmla="*/ 5885228 w 12192000"/>
              <a:gd name="connsiteY1025" fmla="*/ 18683 h 6858000"/>
              <a:gd name="connsiteX1026" fmla="*/ 7003898 w 12192000"/>
              <a:gd name="connsiteY1026" fmla="*/ 16124 h 6858000"/>
              <a:gd name="connsiteX1027" fmla="*/ 7180035 w 12192000"/>
              <a:gd name="connsiteY1027" fmla="*/ 47874 h 6858000"/>
              <a:gd name="connsiteX1028" fmla="*/ 7352641 w 12192000"/>
              <a:gd name="connsiteY1028" fmla="*/ 36512 h 6858000"/>
              <a:gd name="connsiteX1029" fmla="*/ 7371691 w 12192000"/>
              <a:gd name="connsiteY1029" fmla="*/ 4762 h 6858000"/>
              <a:gd name="connsiteX1030" fmla="*/ 7390741 w 12192000"/>
              <a:gd name="connsiteY1030" fmla="*/ 42862 h 6858000"/>
              <a:gd name="connsiteX1031" fmla="*/ 7421902 w 12192000"/>
              <a:gd name="connsiteY1031" fmla="*/ 80962 h 6858000"/>
              <a:gd name="connsiteX1032" fmla="*/ 7990373 w 12192000"/>
              <a:gd name="connsiteY1032" fmla="*/ 152021 h 6858000"/>
              <a:gd name="connsiteX1033" fmla="*/ 8145948 w 12192000"/>
              <a:gd name="connsiteY1033" fmla="*/ 181223 h 6858000"/>
              <a:gd name="connsiteX1034" fmla="*/ 8203541 w 12192000"/>
              <a:gd name="connsiteY1034" fmla="*/ 191983 h 6858000"/>
              <a:gd name="connsiteX1035" fmla="*/ 8203541 w 12192000"/>
              <a:gd name="connsiteY1035" fmla="*/ 98372 h 6858000"/>
              <a:gd name="connsiteX1036" fmla="*/ 8228407 w 12192000"/>
              <a:gd name="connsiteY1036" fmla="*/ 4762 h 6858000"/>
              <a:gd name="connsiteX1037" fmla="*/ 8250632 w 12192000"/>
              <a:gd name="connsiteY1037" fmla="*/ 96299 h 6858000"/>
              <a:gd name="connsiteX1038" fmla="*/ 8247991 w 12192000"/>
              <a:gd name="connsiteY1038" fmla="*/ 187836 h 6858000"/>
              <a:gd name="connsiteX1039" fmla="*/ 8349591 w 12192000"/>
              <a:gd name="connsiteY1039" fmla="*/ 205203 h 6858000"/>
              <a:gd name="connsiteX1040" fmla="*/ 8717079 w 12192000"/>
              <a:gd name="connsiteY1040" fmla="*/ 278766 h 6858000"/>
              <a:gd name="connsiteX1041" fmla="*/ 8993304 w 12192000"/>
              <a:gd name="connsiteY1041" fmla="*/ 334962 h 6858000"/>
              <a:gd name="connsiteX1042" fmla="*/ 9003641 w 12192000"/>
              <a:gd name="connsiteY1042" fmla="*/ 169862 h 6858000"/>
              <a:gd name="connsiteX1043" fmla="*/ 9022691 w 12192000"/>
              <a:gd name="connsiteY1043" fmla="*/ 4762 h 6858000"/>
              <a:gd name="connsiteX1044" fmla="*/ 9041741 w 12192000"/>
              <a:gd name="connsiteY1044" fmla="*/ 175356 h 6858000"/>
              <a:gd name="connsiteX1045" fmla="*/ 9057616 w 12192000"/>
              <a:gd name="connsiteY1045" fmla="*/ 346132 h 6858000"/>
              <a:gd name="connsiteX1046" fmla="*/ 9796464 w 12192000"/>
              <a:gd name="connsiteY1046" fmla="*/ 520512 h 6858000"/>
              <a:gd name="connsiteX1047" fmla="*/ 9816441 w 12192000"/>
              <a:gd name="connsiteY1047" fmla="*/ 266471 h 6858000"/>
              <a:gd name="connsiteX1048" fmla="*/ 9835234 w 12192000"/>
              <a:gd name="connsiteY1048" fmla="*/ 4762 h 6858000"/>
              <a:gd name="connsiteX1049" fmla="*/ 9851109 w 12192000"/>
              <a:gd name="connsiteY1049" fmla="*/ 261531 h 6858000"/>
              <a:gd name="connsiteX1050" fmla="*/ 9848191 w 12192000"/>
              <a:gd name="connsiteY1050" fmla="*/ 518299 h 6858000"/>
              <a:gd name="connsiteX1051" fmla="*/ 9949791 w 12192000"/>
              <a:gd name="connsiteY1051" fmla="*/ 546280 h 6858000"/>
              <a:gd name="connsiteX1052" fmla="*/ 10345991 w 12192000"/>
              <a:gd name="connsiteY1052" fmla="*/ 657811 h 6858000"/>
              <a:gd name="connsiteX1053" fmla="*/ 10654058 w 12192000"/>
              <a:gd name="connsiteY1053" fmla="*/ 741361 h 6858000"/>
              <a:gd name="connsiteX1054" fmla="*/ 10659042 w 12192000"/>
              <a:gd name="connsiteY1054" fmla="*/ 373062 h 6858000"/>
              <a:gd name="connsiteX1055" fmla="*/ 10650558 w 12192000"/>
              <a:gd name="connsiteY1055" fmla="*/ 4762 h 6858000"/>
              <a:gd name="connsiteX1056" fmla="*/ 10705441 w 12192000"/>
              <a:gd name="connsiteY1056" fmla="*/ 4762 h 6858000"/>
              <a:gd name="connsiteX1057" fmla="*/ 10705441 w 12192000"/>
              <a:gd name="connsiteY1057" fmla="*/ 761821 h 6858000"/>
              <a:gd name="connsiteX1058" fmla="*/ 10888515 w 12192000"/>
              <a:gd name="connsiteY1058" fmla="*/ 815091 h 6858000"/>
              <a:gd name="connsiteX1059" fmla="*/ 11268066 w 12192000"/>
              <a:gd name="connsiteY1059" fmla="*/ 868361 h 6858000"/>
              <a:gd name="connsiteX1060" fmla="*/ 11464541 w 12192000"/>
              <a:gd name="connsiteY1060" fmla="*/ 868361 h 6858000"/>
              <a:gd name="connsiteX1061" fmla="*/ 11467143 w 12192000"/>
              <a:gd name="connsiteY1061" fmla="*/ 503236 h 6858000"/>
              <a:gd name="connsiteX1062" fmla="*/ 11465418 w 12192000"/>
              <a:gd name="connsiteY1062" fmla="*/ 74612 h 6858000"/>
              <a:gd name="connsiteX1063" fmla="*/ 11461091 w 12192000"/>
              <a:gd name="connsiteY1063" fmla="*/ 11112 h 6858000"/>
              <a:gd name="connsiteX1064" fmla="*/ 11232491 w 12192000"/>
              <a:gd name="connsiteY1064" fmla="*/ 4317 h 6858000"/>
              <a:gd name="connsiteX1065" fmla="*/ 11597616 w 12192000"/>
              <a:gd name="connsiteY1065" fmla="*/ 1142 h 6858000"/>
              <a:gd name="connsiteX1066" fmla="*/ 12191341 w 12192000"/>
              <a:gd name="connsiteY1066" fmla="*/ 17462 h 6858000"/>
              <a:gd name="connsiteX1067" fmla="*/ 11854791 w 12192000"/>
              <a:gd name="connsiteY1067" fmla="*/ 30162 h 6858000"/>
              <a:gd name="connsiteX1068" fmla="*/ 11518241 w 12192000"/>
              <a:gd name="connsiteY1068" fmla="*/ 30162 h 6858000"/>
              <a:gd name="connsiteX1069" fmla="*/ 11518241 w 12192000"/>
              <a:gd name="connsiteY1069" fmla="*/ 864410 h 6858000"/>
              <a:gd name="connsiteX1070" fmla="*/ 11692866 w 12192000"/>
              <a:gd name="connsiteY1070" fmla="*/ 866339 h 6858000"/>
              <a:gd name="connsiteX1071" fmla="*/ 12191341 w 12192000"/>
              <a:gd name="connsiteY1071" fmla="*/ 900111 h 6858000"/>
              <a:gd name="connsiteX1072" fmla="*/ 11856290 w 12192000"/>
              <a:gd name="connsiteY1072" fmla="*/ 919161 h 6858000"/>
              <a:gd name="connsiteX1073" fmla="*/ 11521239 w 12192000"/>
              <a:gd name="connsiteY1073" fmla="*/ 919161 h 6858000"/>
              <a:gd name="connsiteX1074" fmla="*/ 11511938 w 12192000"/>
              <a:gd name="connsiteY1074" fmla="*/ 1247731 h 6858000"/>
              <a:gd name="connsiteX1075" fmla="*/ 11511586 w 12192000"/>
              <a:gd name="connsiteY1075" fmla="*/ 1665424 h 6858000"/>
              <a:gd name="connsiteX1076" fmla="*/ 11520536 w 12192000"/>
              <a:gd name="connsiteY1076" fmla="*/ 1754547 h 6858000"/>
              <a:gd name="connsiteX1077" fmla="*/ 11855938 w 12192000"/>
              <a:gd name="connsiteY1077" fmla="*/ 1763864 h 6858000"/>
              <a:gd name="connsiteX1078" fmla="*/ 12191341 w 12192000"/>
              <a:gd name="connsiteY1078" fmla="*/ 1798310 h 6858000"/>
              <a:gd name="connsiteX1079" fmla="*/ 12099266 w 12192000"/>
              <a:gd name="connsiteY1079" fmla="*/ 1809807 h 6858000"/>
              <a:gd name="connsiteX1080" fmla="*/ 11762716 w 12192000"/>
              <a:gd name="connsiteY1080" fmla="*/ 1794431 h 6858000"/>
              <a:gd name="connsiteX1081" fmla="*/ 11518241 w 12192000"/>
              <a:gd name="connsiteY1081" fmla="*/ 1792689 h 6858000"/>
              <a:gd name="connsiteX1082" fmla="*/ 11518241 w 12192000"/>
              <a:gd name="connsiteY1082" fmla="*/ 2675836 h 6858000"/>
              <a:gd name="connsiteX1083" fmla="*/ 11854791 w 12192000"/>
              <a:gd name="connsiteY1083" fmla="*/ 2667656 h 6858000"/>
              <a:gd name="connsiteX1084" fmla="*/ 12191341 w 12192000"/>
              <a:gd name="connsiteY1084" fmla="*/ 2684667 h 6858000"/>
              <a:gd name="connsiteX1085" fmla="*/ 11946866 w 12192000"/>
              <a:gd name="connsiteY1085" fmla="*/ 2705883 h 6858000"/>
              <a:gd name="connsiteX1086" fmla="*/ 11612392 w 12192000"/>
              <a:gd name="connsiteY1086" fmla="*/ 2704612 h 6858000"/>
              <a:gd name="connsiteX1087" fmla="*/ 11522393 w 12192000"/>
              <a:gd name="connsiteY1087" fmla="*/ 2707321 h 6858000"/>
              <a:gd name="connsiteX1088" fmla="*/ 11513901 w 12192000"/>
              <a:gd name="connsiteY1088" fmla="*/ 3104342 h 6858000"/>
              <a:gd name="connsiteX1089" fmla="*/ 11508882 w 12192000"/>
              <a:gd name="connsiteY1089" fmla="*/ 3504827 h 6858000"/>
              <a:gd name="connsiteX1090" fmla="*/ 12025446 w 12192000"/>
              <a:gd name="connsiteY1090" fmla="*/ 3541876 h 6858000"/>
              <a:gd name="connsiteX1091" fmla="*/ 12191341 w 12192000"/>
              <a:gd name="connsiteY1091" fmla="*/ 3582347 h 6858000"/>
              <a:gd name="connsiteX1092" fmla="*/ 11997666 w 12192000"/>
              <a:gd name="connsiteY1092" fmla="*/ 3585910 h 6858000"/>
              <a:gd name="connsiteX1093" fmla="*/ 11658436 w 12192000"/>
              <a:gd name="connsiteY1093" fmla="*/ 3560010 h 6858000"/>
              <a:gd name="connsiteX1094" fmla="*/ 11504415 w 12192000"/>
              <a:gd name="connsiteY1094" fmla="*/ 3545442 h 6858000"/>
              <a:gd name="connsiteX1095" fmla="*/ 11491221 w 12192000"/>
              <a:gd name="connsiteY1095" fmla="*/ 3884603 h 6858000"/>
              <a:gd name="connsiteX1096" fmla="*/ 11486491 w 12192000"/>
              <a:gd name="connsiteY1096" fmla="*/ 4227503 h 6858000"/>
              <a:gd name="connsiteX1097" fmla="*/ 11588091 w 12192000"/>
              <a:gd name="connsiteY1097" fmla="*/ 4248223 h 6858000"/>
              <a:gd name="connsiteX1098" fmla="*/ 12187950 w 12192000"/>
              <a:gd name="connsiteY1098" fmla="*/ 4419277 h 6858000"/>
              <a:gd name="connsiteX1099" fmla="*/ 12043506 w 12192000"/>
              <a:gd name="connsiteY1099" fmla="*/ 4393562 h 6858000"/>
              <a:gd name="connsiteX1100" fmla="*/ 11487196 w 12192000"/>
              <a:gd name="connsiteY1100" fmla="*/ 4286303 h 6858000"/>
              <a:gd name="connsiteX1101" fmla="*/ 11475399 w 12192000"/>
              <a:gd name="connsiteY1101" fmla="*/ 4665849 h 6858000"/>
              <a:gd name="connsiteX1102" fmla="*/ 11469446 w 12192000"/>
              <a:gd name="connsiteY1102" fmla="*/ 5040191 h 6858000"/>
              <a:gd name="connsiteX1103" fmla="*/ 11589193 w 12192000"/>
              <a:gd name="connsiteY1103" fmla="*/ 5066310 h 6858000"/>
              <a:gd name="connsiteX1104" fmla="*/ 11969091 w 12192000"/>
              <a:gd name="connsiteY1104" fmla="*/ 5141283 h 6858000"/>
              <a:gd name="connsiteX1105" fmla="*/ 12191341 w 12192000"/>
              <a:gd name="connsiteY1105" fmla="*/ 5219461 h 6858000"/>
              <a:gd name="connsiteX1106" fmla="*/ 12131016 w 12192000"/>
              <a:gd name="connsiteY1106" fmla="*/ 5224494 h 6858000"/>
              <a:gd name="connsiteX1107" fmla="*/ 11455711 w 12192000"/>
              <a:gd name="connsiteY1107" fmla="*/ 5089738 h 6858000"/>
              <a:gd name="connsiteX1108" fmla="*/ 11440206 w 12192000"/>
              <a:gd name="connsiteY1108" fmla="*/ 5413927 h 6858000"/>
              <a:gd name="connsiteX1109" fmla="*/ 11435691 w 12192000"/>
              <a:gd name="connsiteY1109" fmla="*/ 5736750 h 6858000"/>
              <a:gd name="connsiteX1110" fmla="*/ 11609051 w 12192000"/>
              <a:gd name="connsiteY1110" fmla="*/ 5790556 h 6858000"/>
              <a:gd name="connsiteX1111" fmla="*/ 12191341 w 12192000"/>
              <a:gd name="connsiteY1111" fmla="*/ 6000615 h 6858000"/>
              <a:gd name="connsiteX1112" fmla="*/ 12169116 w 12192000"/>
              <a:gd name="connsiteY1112" fmla="*/ 6013688 h 6858000"/>
              <a:gd name="connsiteX1113" fmla="*/ 11439178 w 12192000"/>
              <a:gd name="connsiteY1113" fmla="*/ 5795953 h 6858000"/>
              <a:gd name="connsiteX1114" fmla="*/ 11415443 w 12192000"/>
              <a:gd name="connsiteY1114" fmla="*/ 6135678 h 6858000"/>
              <a:gd name="connsiteX1115" fmla="*/ 11398066 w 12192000"/>
              <a:gd name="connsiteY1115" fmla="*/ 6484916 h 6858000"/>
              <a:gd name="connsiteX1116" fmla="*/ 11765891 w 12192000"/>
              <a:gd name="connsiteY1116" fmla="*/ 6619844 h 6858000"/>
              <a:gd name="connsiteX1117" fmla="*/ 12162766 w 12192000"/>
              <a:gd name="connsiteY1117" fmla="*/ 6760915 h 6858000"/>
              <a:gd name="connsiteX1118" fmla="*/ 12190172 w 12192000"/>
              <a:gd name="connsiteY1118" fmla="*/ 6791685 h 6858000"/>
              <a:gd name="connsiteX1119" fmla="*/ 12192000 w 12192000"/>
              <a:gd name="connsiteY1119" fmla="*/ 6804258 h 6858000"/>
              <a:gd name="connsiteX1120" fmla="*/ 12192000 w 12192000"/>
              <a:gd name="connsiteY1120" fmla="*/ 6806116 h 6858000"/>
              <a:gd name="connsiteX1121" fmla="*/ 12183514 w 12192000"/>
              <a:gd name="connsiteY1121" fmla="*/ 6811953 h 6858000"/>
              <a:gd name="connsiteX1122" fmla="*/ 11798885 w 12192000"/>
              <a:gd name="connsiteY1122" fmla="*/ 6684953 h 6858000"/>
              <a:gd name="connsiteX1123" fmla="*/ 11413012 w 12192000"/>
              <a:gd name="connsiteY1123" fmla="*/ 6557953 h 6858000"/>
              <a:gd name="connsiteX1124" fmla="*/ 11403941 w 12192000"/>
              <a:gd name="connsiteY1124" fmla="*/ 6710353 h 6858000"/>
              <a:gd name="connsiteX1125" fmla="*/ 11400215 w 12192000"/>
              <a:gd name="connsiteY1125" fmla="*/ 6841294 h 6858000"/>
              <a:gd name="connsiteX1126" fmla="*/ 11392945 w 12192000"/>
              <a:gd name="connsiteY1126" fmla="*/ 6858000 h 6858000"/>
              <a:gd name="connsiteX1127" fmla="*/ 11361804 w 12192000"/>
              <a:gd name="connsiteY1127" fmla="*/ 6858000 h 6858000"/>
              <a:gd name="connsiteX1128" fmla="*/ 11357818 w 12192000"/>
              <a:gd name="connsiteY1128" fmla="*/ 6852103 h 6858000"/>
              <a:gd name="connsiteX1129" fmla="*/ 11348902 w 12192000"/>
              <a:gd name="connsiteY1129" fmla="*/ 6695266 h 6858000"/>
              <a:gd name="connsiteX1130" fmla="*/ 11346791 w 12192000"/>
              <a:gd name="connsiteY1130" fmla="*/ 6527779 h 6858000"/>
              <a:gd name="connsiteX1131" fmla="*/ 11181691 w 12192000"/>
              <a:gd name="connsiteY1131" fmla="*/ 6478950 h 6858000"/>
              <a:gd name="connsiteX1132" fmla="*/ 10533386 w 12192000"/>
              <a:gd name="connsiteY1132" fmla="*/ 6319375 h 6858000"/>
              <a:gd name="connsiteX1133" fmla="*/ 10500754 w 12192000"/>
              <a:gd name="connsiteY1133" fmla="*/ 6777028 h 6858000"/>
              <a:gd name="connsiteX1134" fmla="*/ 10496433 w 12192000"/>
              <a:gd name="connsiteY1134" fmla="*/ 6845119 h 6858000"/>
              <a:gd name="connsiteX1135" fmla="*/ 10490886 w 12192000"/>
              <a:gd name="connsiteY1135" fmla="*/ 6858000 h 6858000"/>
              <a:gd name="connsiteX1136" fmla="*/ 10476229 w 12192000"/>
              <a:gd name="connsiteY1136" fmla="*/ 6858000 h 6858000"/>
              <a:gd name="connsiteX1137" fmla="*/ 10471557 w 12192000"/>
              <a:gd name="connsiteY1137" fmla="*/ 6853602 h 6858000"/>
              <a:gd name="connsiteX1138" fmla="*/ 10465015 w 12192000"/>
              <a:gd name="connsiteY1138" fmla="*/ 6605578 h 6858000"/>
              <a:gd name="connsiteX1139" fmla="*/ 10469093 w 12192000"/>
              <a:gd name="connsiteY1139" fmla="*/ 6317582 h 6858000"/>
              <a:gd name="connsiteX1140" fmla="*/ 10305391 w 12192000"/>
              <a:gd name="connsiteY1140" fmla="*/ 6251387 h 6858000"/>
              <a:gd name="connsiteX1141" fmla="*/ 9683801 w 12192000"/>
              <a:gd name="connsiteY1141" fmla="*/ 6152960 h 6858000"/>
              <a:gd name="connsiteX1142" fmla="*/ 9638641 w 12192000"/>
              <a:gd name="connsiteY1142" fmla="*/ 6825638 h 6858000"/>
              <a:gd name="connsiteX1143" fmla="*/ 9633681 w 12192000"/>
              <a:gd name="connsiteY1143" fmla="*/ 6853930 h 6858000"/>
              <a:gd name="connsiteX1144" fmla="*/ 9626345 w 12192000"/>
              <a:gd name="connsiteY1144" fmla="*/ 6858000 h 6858000"/>
              <a:gd name="connsiteX1145" fmla="*/ 9610121 w 12192000"/>
              <a:gd name="connsiteY1145" fmla="*/ 6858000 h 6858000"/>
              <a:gd name="connsiteX1146" fmla="*/ 9606723 w 12192000"/>
              <a:gd name="connsiteY1146" fmla="*/ 6855891 h 6858000"/>
              <a:gd name="connsiteX1147" fmla="*/ 9599522 w 12192000"/>
              <a:gd name="connsiteY1147" fmla="*/ 6637328 h 6858000"/>
              <a:gd name="connsiteX1148" fmla="*/ 9626381 w 12192000"/>
              <a:gd name="connsiteY1148" fmla="*/ 6135640 h 6858000"/>
              <a:gd name="connsiteX1149" fmla="*/ 9485144 w 12192000"/>
              <a:gd name="connsiteY1149" fmla="*/ 6114403 h 6858000"/>
              <a:gd name="connsiteX1150" fmla="*/ 8818667 w 12192000"/>
              <a:gd name="connsiteY1150" fmla="*/ 6065594 h 6858000"/>
              <a:gd name="connsiteX1151" fmla="*/ 8767538 w 12192000"/>
              <a:gd name="connsiteY1151" fmla="*/ 6708355 h 6858000"/>
              <a:gd name="connsiteX1152" fmla="*/ 8771362 w 12192000"/>
              <a:gd name="connsiteY1152" fmla="*/ 6827006 h 6858000"/>
              <a:gd name="connsiteX1153" fmla="*/ 9100227 w 12192000"/>
              <a:gd name="connsiteY1153" fmla="*/ 6826216 h 6858000"/>
              <a:gd name="connsiteX1154" fmla="*/ 9505291 w 12192000"/>
              <a:gd name="connsiteY1154" fmla="*/ 6836074 h 6858000"/>
              <a:gd name="connsiteX1155" fmla="*/ 8984591 w 12192000"/>
              <a:gd name="connsiteY1155" fmla="*/ 6846600 h 6858000"/>
              <a:gd name="connsiteX1156" fmla="*/ 8457541 w 12192000"/>
              <a:gd name="connsiteY1156" fmla="*/ 6836820 h 6858000"/>
              <a:gd name="connsiteX1157" fmla="*/ 8624446 w 12192000"/>
              <a:gd name="connsiteY1157" fmla="*/ 6832259 h 6858000"/>
              <a:gd name="connsiteX1158" fmla="*/ 8721501 w 12192000"/>
              <a:gd name="connsiteY1158" fmla="*/ 6837353 h 6858000"/>
              <a:gd name="connsiteX1159" fmla="*/ 8722828 w 12192000"/>
              <a:gd name="connsiteY1159" fmla="*/ 6707178 h 6858000"/>
              <a:gd name="connsiteX1160" fmla="*/ 8761781 w 12192000"/>
              <a:gd name="connsiteY1160" fmla="*/ 6097578 h 6858000"/>
              <a:gd name="connsiteX1161" fmla="*/ 8773444 w 12192000"/>
              <a:gd name="connsiteY1161" fmla="*/ 6062653 h 6858000"/>
              <a:gd name="connsiteX1162" fmla="*/ 8491668 w 12192000"/>
              <a:gd name="connsiteY1162" fmla="*/ 6056647 h 6858000"/>
              <a:gd name="connsiteX1163" fmla="*/ 8097522 w 12192000"/>
              <a:gd name="connsiteY1163" fmla="*/ 6068475 h 6858000"/>
              <a:gd name="connsiteX1164" fmla="*/ 7978737 w 12192000"/>
              <a:gd name="connsiteY1164" fmla="*/ 6092723 h 6858000"/>
              <a:gd name="connsiteX1165" fmla="*/ 7930934 w 12192000"/>
              <a:gd name="connsiteY1165" fmla="*/ 6757978 h 6858000"/>
              <a:gd name="connsiteX1166" fmla="*/ 7932194 w 12192000"/>
              <a:gd name="connsiteY1166" fmla="*/ 6847812 h 6858000"/>
              <a:gd name="connsiteX1167" fmla="*/ 7926323 w 12192000"/>
              <a:gd name="connsiteY1167" fmla="*/ 6858000 h 6858000"/>
              <a:gd name="connsiteX1168" fmla="*/ 7894173 w 12192000"/>
              <a:gd name="connsiteY1168" fmla="*/ 6858000 h 6858000"/>
              <a:gd name="connsiteX1169" fmla="*/ 7890481 w 12192000"/>
              <a:gd name="connsiteY1169" fmla="*/ 6852533 h 6858000"/>
              <a:gd name="connsiteX1170" fmla="*/ 7885604 w 12192000"/>
              <a:gd name="connsiteY1170" fmla="*/ 6694478 h 6858000"/>
              <a:gd name="connsiteX1171" fmla="*/ 7917595 w 12192000"/>
              <a:gd name="connsiteY1171" fmla="*/ 6124186 h 6858000"/>
              <a:gd name="connsiteX1172" fmla="*/ 7870166 w 12192000"/>
              <a:gd name="connsiteY1172" fmla="*/ 6089536 h 6858000"/>
              <a:gd name="connsiteX1173" fmla="*/ 7319388 w 12192000"/>
              <a:gd name="connsiteY1173" fmla="*/ 6159799 h 6858000"/>
              <a:gd name="connsiteX1174" fmla="*/ 7216284 w 12192000"/>
              <a:gd name="connsiteY1174" fmla="*/ 6181129 h 6858000"/>
              <a:gd name="connsiteX1175" fmla="*/ 7202180 w 12192000"/>
              <a:gd name="connsiteY1175" fmla="*/ 6296516 h 6858000"/>
              <a:gd name="connsiteX1176" fmla="*/ 7185942 w 12192000"/>
              <a:gd name="connsiteY1176" fmla="*/ 6637328 h 6858000"/>
              <a:gd name="connsiteX1177" fmla="*/ 7172700 w 12192000"/>
              <a:gd name="connsiteY1177" fmla="*/ 6857944 h 6858000"/>
              <a:gd name="connsiteX1178" fmla="*/ 7172532 w 12192000"/>
              <a:gd name="connsiteY1178" fmla="*/ 6858000 h 6858000"/>
              <a:gd name="connsiteX1179" fmla="*/ 7143612 w 12192000"/>
              <a:gd name="connsiteY1179" fmla="*/ 6858000 h 6858000"/>
              <a:gd name="connsiteX1180" fmla="*/ 7137034 w 12192000"/>
              <a:gd name="connsiteY1180" fmla="*/ 6844324 h 6858000"/>
              <a:gd name="connsiteX1181" fmla="*/ 7134744 w 12192000"/>
              <a:gd name="connsiteY1181" fmla="*/ 6738928 h 6858000"/>
              <a:gd name="connsiteX1182" fmla="*/ 7151304 w 12192000"/>
              <a:gd name="connsiteY1182" fmla="*/ 6402378 h 6858000"/>
              <a:gd name="connsiteX1183" fmla="*/ 7158346 w 12192000"/>
              <a:gd name="connsiteY1183" fmla="*/ 6189653 h 6858000"/>
              <a:gd name="connsiteX1184" fmla="*/ 6930936 w 12192000"/>
              <a:gd name="connsiteY1184" fmla="*/ 6226719 h 6858000"/>
              <a:gd name="connsiteX1185" fmla="*/ 6416404 w 12192000"/>
              <a:gd name="connsiteY1185" fmla="*/ 6352476 h 6858000"/>
              <a:gd name="connsiteX1186" fmla="*/ 6406686 w 12192000"/>
              <a:gd name="connsiteY1186" fmla="*/ 6457534 h 6858000"/>
              <a:gd name="connsiteX1187" fmla="*/ 6404540 w 12192000"/>
              <a:gd name="connsiteY1187" fmla="*/ 6708359 h 6858000"/>
              <a:gd name="connsiteX1188" fmla="*/ 6387027 w 12192000"/>
              <a:gd name="connsiteY1188" fmla="*/ 6856219 h 6858000"/>
              <a:gd name="connsiteX1189" fmla="*/ 6384345 w 12192000"/>
              <a:gd name="connsiteY1189" fmla="*/ 6858000 h 6858000"/>
              <a:gd name="connsiteX1190" fmla="*/ 6371699 w 12192000"/>
              <a:gd name="connsiteY1190" fmla="*/ 6858000 h 6858000"/>
              <a:gd name="connsiteX1191" fmla="*/ 6367512 w 12192000"/>
              <a:gd name="connsiteY1191" fmla="*/ 6854375 h 6858000"/>
              <a:gd name="connsiteX1192" fmla="*/ 6366948 w 12192000"/>
              <a:gd name="connsiteY1192" fmla="*/ 6615103 h 6858000"/>
              <a:gd name="connsiteX1193" fmla="*/ 6358232 w 12192000"/>
              <a:gd name="connsiteY1193" fmla="*/ 6367453 h 6858000"/>
              <a:gd name="connsiteX1194" fmla="*/ 5766664 w 12192000"/>
              <a:gd name="connsiteY1194" fmla="*/ 6515235 h 6858000"/>
              <a:gd name="connsiteX1195" fmla="*/ 5642840 w 12192000"/>
              <a:gd name="connsiteY1195" fmla="*/ 6557953 h 6858000"/>
              <a:gd name="connsiteX1196" fmla="*/ 5638140 w 12192000"/>
              <a:gd name="connsiteY1196" fmla="*/ 6710353 h 6858000"/>
              <a:gd name="connsiteX1197" fmla="*/ 5634426 w 12192000"/>
              <a:gd name="connsiteY1197" fmla="*/ 6840909 h 6858000"/>
              <a:gd name="connsiteX1198" fmla="*/ 5627230 w 12192000"/>
              <a:gd name="connsiteY1198" fmla="*/ 6858000 h 6858000"/>
              <a:gd name="connsiteX1199" fmla="*/ 5597061 w 12192000"/>
              <a:gd name="connsiteY1199" fmla="*/ 6858000 h 6858000"/>
              <a:gd name="connsiteX1200" fmla="*/ 5591057 w 12192000"/>
              <a:gd name="connsiteY1200" fmla="*/ 6842512 h 6858000"/>
              <a:gd name="connsiteX1201" fmla="*/ 5595164 w 12192000"/>
              <a:gd name="connsiteY1201" fmla="*/ 6714581 h 6858000"/>
              <a:gd name="connsiteX1202" fmla="*/ 5579808 w 12192000"/>
              <a:gd name="connsiteY1202" fmla="*/ 6566883 h 6858000"/>
              <a:gd name="connsiteX1203" fmla="*/ 4892016 w 12192000"/>
              <a:gd name="connsiteY1203" fmla="*/ 6763108 h 6858000"/>
              <a:gd name="connsiteX1204" fmla="*/ 4838040 w 12192000"/>
              <a:gd name="connsiteY1204" fmla="*/ 6825674 h 6858000"/>
              <a:gd name="connsiteX1205" fmla="*/ 4833235 w 12192000"/>
              <a:gd name="connsiteY1205" fmla="*/ 6853398 h 6858000"/>
              <a:gd name="connsiteX1206" fmla="*/ 4826229 w 12192000"/>
              <a:gd name="connsiteY1206" fmla="*/ 6858000 h 6858000"/>
              <a:gd name="connsiteX1207" fmla="*/ 4811149 w 12192000"/>
              <a:gd name="connsiteY1207" fmla="*/ 6858000 h 6858000"/>
              <a:gd name="connsiteX1208" fmla="*/ 4805021 w 12192000"/>
              <a:gd name="connsiteY1208" fmla="*/ 6854286 h 6858000"/>
              <a:gd name="connsiteX1209" fmla="*/ 4799940 w 12192000"/>
              <a:gd name="connsiteY1209" fmla="*/ 6831003 h 6858000"/>
              <a:gd name="connsiteX1210" fmla="*/ 4660152 w 12192000"/>
              <a:gd name="connsiteY1210" fmla="*/ 6824495 h 6858000"/>
              <a:gd name="connsiteX1211" fmla="*/ 4487601 w 12192000"/>
              <a:gd name="connsiteY1211" fmla="*/ 6854647 h 6858000"/>
              <a:gd name="connsiteX1212" fmla="*/ 4450704 w 12192000"/>
              <a:gd name="connsiteY1212" fmla="*/ 6858000 h 6858000"/>
              <a:gd name="connsiteX1213" fmla="*/ 4431521 w 12192000"/>
              <a:gd name="connsiteY1213" fmla="*/ 6858000 h 6858000"/>
              <a:gd name="connsiteX1214" fmla="*/ 4422270 w 12192000"/>
              <a:gd name="connsiteY1214" fmla="*/ 6855191 h 6858000"/>
              <a:gd name="connsiteX1215" fmla="*/ 4750572 w 12192000"/>
              <a:gd name="connsiteY1215" fmla="*/ 6754117 h 6858000"/>
              <a:gd name="connsiteX1216" fmla="*/ 4796456 w 12192000"/>
              <a:gd name="connsiteY1216" fmla="*/ 6747634 h 6858000"/>
              <a:gd name="connsiteX1217" fmla="*/ 4798024 w 12192000"/>
              <a:gd name="connsiteY1217" fmla="*/ 6528968 h 6858000"/>
              <a:gd name="connsiteX1218" fmla="*/ 4814270 w 12192000"/>
              <a:gd name="connsiteY1218" fmla="*/ 5988207 h 6858000"/>
              <a:gd name="connsiteX1219" fmla="*/ 4828944 w 12192000"/>
              <a:gd name="connsiteY1219" fmla="*/ 5666111 h 6858000"/>
              <a:gd name="connsiteX1220" fmla="*/ 4766818 w 12192000"/>
              <a:gd name="connsiteY1220" fmla="*/ 5668694 h 6858000"/>
              <a:gd name="connsiteX1221" fmla="*/ 4628492 w 12192000"/>
              <a:gd name="connsiteY1221" fmla="*/ 5688441 h 6858000"/>
              <a:gd name="connsiteX1222" fmla="*/ 4361793 w 12192000"/>
              <a:gd name="connsiteY1222" fmla="*/ 5745659 h 6858000"/>
              <a:gd name="connsiteX1223" fmla="*/ 4120492 w 12192000"/>
              <a:gd name="connsiteY1223" fmla="*/ 5800359 h 6858000"/>
              <a:gd name="connsiteX1224" fmla="*/ 4069692 w 12192000"/>
              <a:gd name="connsiteY1224" fmla="*/ 5815003 h 6858000"/>
              <a:gd name="connsiteX1225" fmla="*/ 4061912 w 12192000"/>
              <a:gd name="connsiteY1225" fmla="*/ 6126153 h 6858000"/>
              <a:gd name="connsiteX1226" fmla="*/ 4058736 w 12192000"/>
              <a:gd name="connsiteY1226" fmla="*/ 6644076 h 6858000"/>
              <a:gd name="connsiteX1227" fmla="*/ 4053738 w 12192000"/>
              <a:gd name="connsiteY1227" fmla="*/ 6847122 h 6858000"/>
              <a:gd name="connsiteX1228" fmla="*/ 4044073 w 12192000"/>
              <a:gd name="connsiteY1228" fmla="*/ 6858000 h 6858000"/>
              <a:gd name="connsiteX1229" fmla="*/ 4017725 w 12192000"/>
              <a:gd name="connsiteY1229" fmla="*/ 6858000 h 6858000"/>
              <a:gd name="connsiteX1230" fmla="*/ 4016885 w 12192000"/>
              <a:gd name="connsiteY1230" fmla="*/ 6848045 h 6858000"/>
              <a:gd name="connsiteX1231" fmla="*/ 4025706 w 12192000"/>
              <a:gd name="connsiteY1231" fmla="*/ 6348868 h 6858000"/>
              <a:gd name="connsiteX1232" fmla="*/ 4034808 w 12192000"/>
              <a:gd name="connsiteY1232" fmla="*/ 5839388 h 6858000"/>
              <a:gd name="connsiteX1233" fmla="*/ 3312726 w 12192000"/>
              <a:gd name="connsiteY1233" fmla="*/ 6008688 h 6858000"/>
              <a:gd name="connsiteX1234" fmla="*/ 3266960 w 12192000"/>
              <a:gd name="connsiteY1234" fmla="*/ 6027981 h 6858000"/>
              <a:gd name="connsiteX1235" fmla="*/ 3258752 w 12192000"/>
              <a:gd name="connsiteY1235" fmla="*/ 6180661 h 6858000"/>
              <a:gd name="connsiteX1236" fmla="*/ 3250540 w 12192000"/>
              <a:gd name="connsiteY1236" fmla="*/ 6598047 h 6858000"/>
              <a:gd name="connsiteX1237" fmla="*/ 3239771 w 12192000"/>
              <a:gd name="connsiteY1237" fmla="*/ 6856929 h 6858000"/>
              <a:gd name="connsiteX1238" fmla="*/ 3237260 w 12192000"/>
              <a:gd name="connsiteY1238" fmla="*/ 6858000 h 6858000"/>
              <a:gd name="connsiteX1239" fmla="*/ 3212015 w 12192000"/>
              <a:gd name="connsiteY1239" fmla="*/ 6858000 h 6858000"/>
              <a:gd name="connsiteX1240" fmla="*/ 3205501 w 12192000"/>
              <a:gd name="connsiteY1240" fmla="*/ 6846622 h 6858000"/>
              <a:gd name="connsiteX1241" fmla="*/ 3200472 w 12192000"/>
              <a:gd name="connsiteY1241" fmla="*/ 6764328 h 6858000"/>
              <a:gd name="connsiteX1242" fmla="*/ 3211516 w 12192000"/>
              <a:gd name="connsiteY1242" fmla="*/ 6357928 h 6858000"/>
              <a:gd name="connsiteX1243" fmla="*/ 3223788 w 12192000"/>
              <a:gd name="connsiteY1243" fmla="*/ 6049953 h 6858000"/>
              <a:gd name="connsiteX1244" fmla="*/ 3189160 w 12192000"/>
              <a:gd name="connsiteY1244" fmla="*/ 6049953 h 6858000"/>
              <a:gd name="connsiteX1245" fmla="*/ 2434566 w 12192000"/>
              <a:gd name="connsiteY1245" fmla="*/ 6126412 h 6858000"/>
              <a:gd name="connsiteX1246" fmla="*/ 2412340 w 12192000"/>
              <a:gd name="connsiteY1246" fmla="*/ 6501045 h 6858000"/>
              <a:gd name="connsiteX1247" fmla="*/ 2403224 w 12192000"/>
              <a:gd name="connsiteY1247" fmla="*/ 6850259 h 6858000"/>
              <a:gd name="connsiteX1248" fmla="*/ 2399761 w 12192000"/>
              <a:gd name="connsiteY1248" fmla="*/ 6858000 h 6858000"/>
              <a:gd name="connsiteX1249" fmla="*/ 2386830 w 12192000"/>
              <a:gd name="connsiteY1249" fmla="*/ 6858000 h 6858000"/>
              <a:gd name="connsiteX1250" fmla="*/ 2383359 w 12192000"/>
              <a:gd name="connsiteY1250" fmla="*/ 6850208 h 6858000"/>
              <a:gd name="connsiteX1251" fmla="*/ 2374240 w 12192000"/>
              <a:gd name="connsiteY1251" fmla="*/ 6499390 h 6858000"/>
              <a:gd name="connsiteX1252" fmla="*/ 2374240 w 12192000"/>
              <a:gd name="connsiteY1252" fmla="*/ 6136026 h 6858000"/>
              <a:gd name="connsiteX1253" fmla="*/ 2326616 w 12192000"/>
              <a:gd name="connsiteY1253" fmla="*/ 6136904 h 6858000"/>
              <a:gd name="connsiteX1254" fmla="*/ 1583666 w 12192000"/>
              <a:gd name="connsiteY1254" fmla="*/ 6228092 h 6858000"/>
              <a:gd name="connsiteX1255" fmla="*/ 1574140 w 12192000"/>
              <a:gd name="connsiteY1255" fmla="*/ 6551205 h 6858000"/>
              <a:gd name="connsiteX1256" fmla="*/ 1564994 w 12192000"/>
              <a:gd name="connsiteY1256" fmla="*/ 6851827 h 6858000"/>
              <a:gd name="connsiteX1257" fmla="*/ 1561839 w 12192000"/>
              <a:gd name="connsiteY1257" fmla="*/ 6858000 h 6858000"/>
              <a:gd name="connsiteX1258" fmla="*/ 1548341 w 12192000"/>
              <a:gd name="connsiteY1258" fmla="*/ 6858000 h 6858000"/>
              <a:gd name="connsiteX1259" fmla="*/ 1545190 w 12192000"/>
              <a:gd name="connsiteY1259" fmla="*/ 6851847 h 6858000"/>
              <a:gd name="connsiteX1260" fmla="*/ 1536040 w 12192000"/>
              <a:gd name="connsiteY1260" fmla="*/ 6551846 h 6858000"/>
              <a:gd name="connsiteX1261" fmla="*/ 1536040 w 12192000"/>
              <a:gd name="connsiteY1261" fmla="*/ 6240939 h 6858000"/>
              <a:gd name="connsiteX1262" fmla="*/ 1469366 w 12192000"/>
              <a:gd name="connsiteY1262" fmla="*/ 6241667 h 6858000"/>
              <a:gd name="connsiteX1263" fmla="*/ 1313792 w 12192000"/>
              <a:gd name="connsiteY1263" fmla="*/ 6254380 h 6858000"/>
              <a:gd name="connsiteX1264" fmla="*/ 995028 w 12192000"/>
              <a:gd name="connsiteY1264" fmla="*/ 6280694 h 6858000"/>
              <a:gd name="connsiteX1265" fmla="*/ 765162 w 12192000"/>
              <a:gd name="connsiteY1265" fmla="*/ 6295021 h 6858000"/>
              <a:gd name="connsiteX1266" fmla="*/ 750594 w 12192000"/>
              <a:gd name="connsiteY1266" fmla="*/ 6486812 h 6858000"/>
              <a:gd name="connsiteX1267" fmla="*/ 742332 w 12192000"/>
              <a:gd name="connsiteY1267" fmla="*/ 6770678 h 6858000"/>
              <a:gd name="connsiteX1268" fmla="*/ 743830 w 12192000"/>
              <a:gd name="connsiteY1268" fmla="*/ 6845284 h 6858000"/>
              <a:gd name="connsiteX1269" fmla="*/ 739346 w 12192000"/>
              <a:gd name="connsiteY1269" fmla="*/ 6858000 h 6858000"/>
              <a:gd name="connsiteX1270" fmla="*/ 722670 w 12192000"/>
              <a:gd name="connsiteY1270" fmla="*/ 6858000 h 6858000"/>
              <a:gd name="connsiteX1271" fmla="*/ 719709 w 12192000"/>
              <a:gd name="connsiteY1271" fmla="*/ 6852633 h 6858000"/>
              <a:gd name="connsiteX1272" fmla="*/ 710540 w 12192000"/>
              <a:gd name="connsiteY1272" fmla="*/ 6577003 h 6858000"/>
              <a:gd name="connsiteX1273" fmla="*/ 710540 w 12192000"/>
              <a:gd name="connsiteY1273" fmla="*/ 6291253 h 6858000"/>
              <a:gd name="connsiteX1274" fmla="*/ 361292 w 12192000"/>
              <a:gd name="connsiteY1274" fmla="*/ 6291253 h 6858000"/>
              <a:gd name="connsiteX1275" fmla="*/ 12040 w 12192000"/>
              <a:gd name="connsiteY1275" fmla="*/ 6274241 h 6858000"/>
              <a:gd name="connsiteX1276" fmla="*/ 356818 w 12192000"/>
              <a:gd name="connsiteY1276" fmla="*/ 6249080 h 6858000"/>
              <a:gd name="connsiteX1277" fmla="*/ 698408 w 12192000"/>
              <a:gd name="connsiteY1277" fmla="*/ 6231167 h 6858000"/>
              <a:gd name="connsiteX1278" fmla="*/ 710904 w 12192000"/>
              <a:gd name="connsiteY1278" fmla="*/ 5798044 h 6858000"/>
              <a:gd name="connsiteX1279" fmla="*/ 726588 w 12192000"/>
              <a:gd name="connsiteY1279" fmla="*/ 5374684 h 6858000"/>
              <a:gd name="connsiteX1280" fmla="*/ 607440 w 12192000"/>
              <a:gd name="connsiteY1280" fmla="*/ 5375526 h 6858000"/>
              <a:gd name="connsiteX1281" fmla="*/ 250166 w 12192000"/>
              <a:gd name="connsiteY1281" fmla="*/ 5390398 h 6858000"/>
              <a:gd name="connsiteX1282" fmla="*/ 12040 w 12192000"/>
              <a:gd name="connsiteY1282" fmla="*/ 5377941 h 6858000"/>
              <a:gd name="connsiteX1283" fmla="*/ 161266 w 12192000"/>
              <a:gd name="connsiteY1283" fmla="*/ 5345061 h 6858000"/>
              <a:gd name="connsiteX1284" fmla="*/ 516866 w 12192000"/>
              <a:gd name="connsiteY1284" fmla="*/ 5336723 h 6858000"/>
              <a:gd name="connsiteX1285" fmla="*/ 723240 w 12192000"/>
              <a:gd name="connsiteY1285" fmla="*/ 5334776 h 6858000"/>
              <a:gd name="connsiteX1286" fmla="*/ 723240 w 12192000"/>
              <a:gd name="connsiteY1286" fmla="*/ 4462231 h 6858000"/>
              <a:gd name="connsiteX1287" fmla="*/ 650216 w 12192000"/>
              <a:gd name="connsiteY1287" fmla="*/ 4462545 h 6858000"/>
              <a:gd name="connsiteX1288" fmla="*/ 364956 w 12192000"/>
              <a:gd name="connsiteY1288" fmla="*/ 4481706 h 6858000"/>
              <a:gd name="connsiteX1289" fmla="*/ 12040 w 12192000"/>
              <a:gd name="connsiteY1289" fmla="*/ 4482984 h 6858000"/>
              <a:gd name="connsiteX1290" fmla="*/ 119992 w 12192000"/>
              <a:gd name="connsiteY1290" fmla="*/ 4437431 h 6858000"/>
              <a:gd name="connsiteX1291" fmla="*/ 453366 w 12192000"/>
              <a:gd name="connsiteY1291" fmla="*/ 4428518 h 6858000"/>
              <a:gd name="connsiteX1292" fmla="*/ 723240 w 12192000"/>
              <a:gd name="connsiteY1292" fmla="*/ 4419574 h 6858000"/>
              <a:gd name="connsiteX1293" fmla="*/ 723240 w 12192000"/>
              <a:gd name="connsiteY1293" fmla="*/ 3572578 h 6858000"/>
              <a:gd name="connsiteX1294" fmla="*/ 656566 w 12192000"/>
              <a:gd name="connsiteY1294" fmla="*/ 3573221 h 6858000"/>
              <a:gd name="connsiteX1295" fmla="*/ 464720 w 12192000"/>
              <a:gd name="connsiteY1295" fmla="*/ 3592709 h 6858000"/>
              <a:gd name="connsiteX1296" fmla="*/ 175796 w 12192000"/>
              <a:gd name="connsiteY1296" fmla="*/ 3611553 h 6858000"/>
              <a:gd name="connsiteX1297" fmla="*/ 12040 w 12192000"/>
              <a:gd name="connsiteY1297" fmla="*/ 3592503 h 6858000"/>
              <a:gd name="connsiteX1298" fmla="*/ 118992 w 12192000"/>
              <a:gd name="connsiteY1298" fmla="*/ 3573453 h 6858000"/>
              <a:gd name="connsiteX1299" fmla="*/ 714060 w 12192000"/>
              <a:gd name="connsiteY1299" fmla="*/ 3526828 h 6858000"/>
              <a:gd name="connsiteX1300" fmla="*/ 700496 w 12192000"/>
              <a:gd name="connsiteY1300" fmla="*/ 2733894 h 6858000"/>
              <a:gd name="connsiteX1301" fmla="*/ 539092 w 12192000"/>
              <a:gd name="connsiteY1301" fmla="*/ 2742327 h 6858000"/>
              <a:gd name="connsiteX1302" fmla="*/ 199366 w 12192000"/>
              <a:gd name="connsiteY1302" fmla="*/ 2766460 h 6858000"/>
              <a:gd name="connsiteX1303" fmla="*/ 5694 w 12192000"/>
              <a:gd name="connsiteY1303" fmla="*/ 2744787 h 6858000"/>
              <a:gd name="connsiteX1304" fmla="*/ 0 w 12192000"/>
              <a:gd name="connsiteY1304" fmla="*/ 2719156 h 6858000"/>
              <a:gd name="connsiteX1305" fmla="*/ 0 w 12192000"/>
              <a:gd name="connsiteY1305" fmla="*/ 2716207 h 6858000"/>
              <a:gd name="connsiteX1306" fmla="*/ 193020 w 12192000"/>
              <a:gd name="connsiteY1306" fmla="*/ 2714574 h 6858000"/>
              <a:gd name="connsiteX1307" fmla="*/ 520040 w 12192000"/>
              <a:gd name="connsiteY1307" fmla="*/ 2698111 h 6858000"/>
              <a:gd name="connsiteX1308" fmla="*/ 681966 w 12192000"/>
              <a:gd name="connsiteY1308" fmla="*/ 2683016 h 6858000"/>
              <a:gd name="connsiteX1309" fmla="*/ 710540 w 12192000"/>
              <a:gd name="connsiteY1309" fmla="*/ 2520529 h 6858000"/>
              <a:gd name="connsiteX1310" fmla="*/ 702208 w 12192000"/>
              <a:gd name="connsiteY1310" fmla="*/ 2165782 h 6858000"/>
              <a:gd name="connsiteX1311" fmla="*/ 693876 w 12192000"/>
              <a:gd name="connsiteY1311" fmla="*/ 1973264 h 6858000"/>
              <a:gd name="connsiteX1312" fmla="*/ 507352 w 12192000"/>
              <a:gd name="connsiteY1312" fmla="*/ 1973264 h 6858000"/>
              <a:gd name="connsiteX1313" fmla="*/ 166436 w 12192000"/>
              <a:gd name="connsiteY1313" fmla="*/ 1964962 h 6858000"/>
              <a:gd name="connsiteX1314" fmla="*/ 12040 w 12192000"/>
              <a:gd name="connsiteY1314" fmla="*/ 1931464 h 6858000"/>
              <a:gd name="connsiteX1315" fmla="*/ 79192 w 12192000"/>
              <a:gd name="connsiteY1315" fmla="*/ 1914159 h 6858000"/>
              <a:gd name="connsiteX1316" fmla="*/ 422092 w 12192000"/>
              <a:gd name="connsiteY1316" fmla="*/ 1930622 h 6858000"/>
              <a:gd name="connsiteX1317" fmla="*/ 697840 w 12192000"/>
              <a:gd name="connsiteY1317" fmla="*/ 1939192 h 6858000"/>
              <a:gd name="connsiteX1318" fmla="*/ 691380 w 12192000"/>
              <a:gd name="connsiteY1318" fmla="*/ 1629202 h 6858000"/>
              <a:gd name="connsiteX1319" fmla="*/ 683106 w 12192000"/>
              <a:gd name="connsiteY1319" fmla="*/ 1257572 h 6858000"/>
              <a:gd name="connsiteX1320" fmla="*/ 681292 w 12192000"/>
              <a:gd name="connsiteY1320" fmla="*/ 1195932 h 6858000"/>
              <a:gd name="connsiteX1321" fmla="*/ 635134 w 12192000"/>
              <a:gd name="connsiteY1321" fmla="*/ 1203313 h 6858000"/>
              <a:gd name="connsiteX1322" fmla="*/ 300508 w 12192000"/>
              <a:gd name="connsiteY1322" fmla="*/ 1219342 h 6858000"/>
              <a:gd name="connsiteX1323" fmla="*/ 12040 w 12192000"/>
              <a:gd name="connsiteY1323" fmla="*/ 1202529 h 6858000"/>
              <a:gd name="connsiteX1324" fmla="*/ 320016 w 12192000"/>
              <a:gd name="connsiteY1324" fmla="*/ 1163395 h 6858000"/>
              <a:gd name="connsiteX1325" fmla="*/ 656566 w 12192000"/>
              <a:gd name="connsiteY1325" fmla="*/ 1147383 h 6858000"/>
              <a:gd name="connsiteX1326" fmla="*/ 685140 w 12192000"/>
              <a:gd name="connsiteY1326" fmla="*/ 1145046 h 6858000"/>
              <a:gd name="connsiteX1327" fmla="*/ 685140 w 12192000"/>
              <a:gd name="connsiteY1327" fmla="*/ 894942 h 6858000"/>
              <a:gd name="connsiteX1328" fmla="*/ 669900 w 12192000"/>
              <a:gd name="connsiteY1328" fmla="*/ 629601 h 6858000"/>
              <a:gd name="connsiteX1329" fmla="*/ 588000 w 12192000"/>
              <a:gd name="connsiteY1329" fmla="*/ 614361 h 6858000"/>
              <a:gd name="connsiteX1330" fmla="*/ 365116 w 12192000"/>
              <a:gd name="connsiteY1330" fmla="*/ 588669 h 6858000"/>
              <a:gd name="connsiteX1331" fmla="*/ 110466 w 12192000"/>
              <a:gd name="connsiteY1331" fmla="*/ 548831 h 6858000"/>
              <a:gd name="connsiteX1332" fmla="*/ 12040 w 12192000"/>
              <a:gd name="connsiteY1332" fmla="*/ 510168 h 6858000"/>
              <a:gd name="connsiteX1333" fmla="*/ 113640 w 12192000"/>
              <a:gd name="connsiteY1333" fmla="*/ 499091 h 6858000"/>
              <a:gd name="connsiteX1334" fmla="*/ 316840 w 12192000"/>
              <a:gd name="connsiteY1334" fmla="*/ 530761 h 6858000"/>
              <a:gd name="connsiteX1335" fmla="*/ 561316 w 12192000"/>
              <a:gd name="connsiteY1335" fmla="*/ 564247 h 6858000"/>
              <a:gd name="connsiteX1336" fmla="*/ 672440 w 12192000"/>
              <a:gd name="connsiteY1336" fmla="*/ 579541 h 6858000"/>
              <a:gd name="connsiteX1337" fmla="*/ 672440 w 12192000"/>
              <a:gd name="connsiteY1337" fmla="*/ 292152 h 6858000"/>
              <a:gd name="connsiteX1338" fmla="*/ 689552 w 12192000"/>
              <a:gd name="connsiteY1338" fmla="*/ 4762 h 6858000"/>
              <a:gd name="connsiteX1339" fmla="*/ 708544 w 12192000"/>
              <a:gd name="connsiteY1339" fmla="*/ 141287 h 6858000"/>
              <a:gd name="connsiteX1340" fmla="*/ 716832 w 12192000"/>
              <a:gd name="connsiteY1340" fmla="*/ 427037 h 6858000"/>
              <a:gd name="connsiteX1341" fmla="*/ 723240 w 12192000"/>
              <a:gd name="connsiteY1341" fmla="*/ 576261 h 6858000"/>
              <a:gd name="connsiteX1342" fmla="*/ 843012 w 12192000"/>
              <a:gd name="connsiteY1342" fmla="*/ 576261 h 6858000"/>
              <a:gd name="connsiteX1343" fmla="*/ 1421188 w 12192000"/>
              <a:gd name="connsiteY1343" fmla="*/ 511693 h 6858000"/>
              <a:gd name="connsiteX1344" fmla="*/ 1480580 w 12192000"/>
              <a:gd name="connsiteY1344" fmla="*/ 498957 h 6858000"/>
              <a:gd name="connsiteX1345" fmla="*/ 1474918 w 12192000"/>
              <a:gd name="connsiteY1345" fmla="*/ 251859 h 6858000"/>
              <a:gd name="connsiteX1346" fmla="*/ 1496298 w 12192000"/>
              <a:gd name="connsiteY1346" fmla="*/ 4762 h 6858000"/>
              <a:gd name="connsiteX1347" fmla="*/ 1523340 w 12192000"/>
              <a:gd name="connsiteY1347" fmla="*/ 246062 h 6858000"/>
              <a:gd name="connsiteX1348" fmla="*/ 1539240 w 12192000"/>
              <a:gd name="connsiteY1348" fmla="*/ 487361 h 6858000"/>
              <a:gd name="connsiteX1349" fmla="*/ 1675766 w 12192000"/>
              <a:gd name="connsiteY1349" fmla="*/ 456625 h 6858000"/>
              <a:gd name="connsiteX1350" fmla="*/ 2269466 w 12192000"/>
              <a:gd name="connsiteY1350" fmla="*/ 327332 h 6858000"/>
              <a:gd name="connsiteX1351" fmla="*/ 2323440 w 12192000"/>
              <a:gd name="connsiteY1351" fmla="*/ 321283 h 6858000"/>
              <a:gd name="connsiteX1352" fmla="*/ 2323440 w 12192000"/>
              <a:gd name="connsiteY1352" fmla="*/ 163022 h 6858000"/>
              <a:gd name="connsiteX1353" fmla="*/ 2340722 w 12192000"/>
              <a:gd name="connsiteY1353" fmla="*/ 4762 h 6858000"/>
              <a:gd name="connsiteX1354" fmla="*/ 2359662 w 12192000"/>
              <a:gd name="connsiteY1354" fmla="*/ 65087 h 6858000"/>
              <a:gd name="connsiteX1355" fmla="*/ 2378404 w 12192000"/>
              <a:gd name="connsiteY1355" fmla="*/ 309562 h 6858000"/>
              <a:gd name="connsiteX1356" fmla="*/ 2692728 w 12192000"/>
              <a:gd name="connsiteY1356" fmla="*/ 221037 h 6858000"/>
              <a:gd name="connsiteX1357" fmla="*/ 3085440 w 12192000"/>
              <a:gd name="connsiteY1357" fmla="*/ 109791 h 6858000"/>
              <a:gd name="connsiteX1358" fmla="*/ 3178284 w 12192000"/>
              <a:gd name="connsiteY1358" fmla="*/ 45917 h 6858000"/>
              <a:gd name="connsiteX1359" fmla="*/ 3225140 w 12192000"/>
              <a:gd name="connsiteY1359" fmla="*/ 42862 h 6858000"/>
              <a:gd name="connsiteX1360" fmla="*/ 3234666 w 12192000"/>
              <a:gd name="connsiteY1360" fmla="*/ 74243 h 6858000"/>
              <a:gd name="connsiteX1361" fmla="*/ 3377540 w 12192000"/>
              <a:gd name="connsiteY1361" fmla="*/ 29873 h 6858000"/>
              <a:gd name="connsiteX1362" fmla="*/ 3496921 w 12192000"/>
              <a:gd name="connsiteY1362" fmla="*/ 1725 h 6858000"/>
            </a:gdLst>
            <a:ahLst/>
            <a:cxnLst/>
            <a:rect l="l" t="t" r="r" b="b"/>
            <a:pathLst>
              <a:path w="12192000" h="6858000">
                <a:moveTo>
                  <a:pt x="10588975" y="5592134"/>
                </a:moveTo>
                <a:cubicBezTo>
                  <a:pt x="10573317" y="5592608"/>
                  <a:pt x="10564243" y="5611900"/>
                  <a:pt x="10554331" y="5665790"/>
                </a:cubicBezTo>
                <a:cubicBezTo>
                  <a:pt x="10542833" y="5728303"/>
                  <a:pt x="10528117" y="6005523"/>
                  <a:pt x="10525725" y="6204684"/>
                </a:cubicBezTo>
                <a:cubicBezTo>
                  <a:pt x="10525010" y="6264129"/>
                  <a:pt x="10525040" y="6264170"/>
                  <a:pt x="10573951" y="6271481"/>
                </a:cubicBezTo>
                <a:cubicBezTo>
                  <a:pt x="10658345" y="6284097"/>
                  <a:pt x="10919091" y="6355068"/>
                  <a:pt x="11142446" y="6426217"/>
                </a:cubicBezTo>
                <a:cubicBezTo>
                  <a:pt x="11260561" y="6463842"/>
                  <a:pt x="11358681" y="6493146"/>
                  <a:pt x="11360490" y="6491337"/>
                </a:cubicBezTo>
                <a:cubicBezTo>
                  <a:pt x="11362299" y="6489528"/>
                  <a:pt x="11367094" y="6348043"/>
                  <a:pt x="11371145" y="6176925"/>
                </a:cubicBezTo>
                <a:cubicBezTo>
                  <a:pt x="11375197" y="6005808"/>
                  <a:pt x="11381376" y="5847389"/>
                  <a:pt x="11384876" y="5824883"/>
                </a:cubicBezTo>
                <a:cubicBezTo>
                  <a:pt x="11391088" y="5784949"/>
                  <a:pt x="11389481" y="5783350"/>
                  <a:pt x="11318216" y="5758565"/>
                </a:cubicBezTo>
                <a:cubicBezTo>
                  <a:pt x="11217449" y="5723519"/>
                  <a:pt x="10635590" y="5590725"/>
                  <a:pt x="10588975" y="5592134"/>
                </a:cubicBezTo>
                <a:close/>
                <a:moveTo>
                  <a:pt x="5581444" y="5523716"/>
                </a:moveTo>
                <a:cubicBezTo>
                  <a:pt x="5553556" y="5524554"/>
                  <a:pt x="5508602" y="5529424"/>
                  <a:pt x="5466692" y="5536517"/>
                </a:cubicBezTo>
                <a:lnTo>
                  <a:pt x="5130140" y="5593505"/>
                </a:lnTo>
                <a:cubicBezTo>
                  <a:pt x="5000920" y="5615390"/>
                  <a:pt x="4891788" y="5637944"/>
                  <a:pt x="4887626" y="5643624"/>
                </a:cubicBezTo>
                <a:cubicBezTo>
                  <a:pt x="4868958" y="5669108"/>
                  <a:pt x="4850928" y="5999715"/>
                  <a:pt x="4848896" y="6353716"/>
                </a:cubicBezTo>
                <a:cubicBezTo>
                  <a:pt x="4846894" y="6702904"/>
                  <a:pt x="4848632" y="6739281"/>
                  <a:pt x="4866968" y="6732244"/>
                </a:cubicBezTo>
                <a:cubicBezTo>
                  <a:pt x="4878124" y="6727963"/>
                  <a:pt x="4909040" y="6715128"/>
                  <a:pt x="4935673" y="6703722"/>
                </a:cubicBezTo>
                <a:cubicBezTo>
                  <a:pt x="4962302" y="6692316"/>
                  <a:pt x="5115536" y="6645670"/>
                  <a:pt x="5276192" y="6600065"/>
                </a:cubicBezTo>
                <a:cubicBezTo>
                  <a:pt x="5436846" y="6554459"/>
                  <a:pt x="5572054" y="6513469"/>
                  <a:pt x="5576652" y="6508975"/>
                </a:cubicBezTo>
                <a:cubicBezTo>
                  <a:pt x="5581252" y="6504480"/>
                  <a:pt x="5591410" y="6295063"/>
                  <a:pt x="5599228" y="6043603"/>
                </a:cubicBezTo>
                <a:cubicBezTo>
                  <a:pt x="5607046" y="5792143"/>
                  <a:pt x="5618856" y="5573544"/>
                  <a:pt x="5625474" y="5557828"/>
                </a:cubicBezTo>
                <a:cubicBezTo>
                  <a:pt x="5636064" y="5532675"/>
                  <a:pt x="5633362" y="5528658"/>
                  <a:pt x="5602900" y="5524287"/>
                </a:cubicBezTo>
                <a:cubicBezTo>
                  <a:pt x="5598142" y="5523604"/>
                  <a:pt x="5590742" y="5523436"/>
                  <a:pt x="5581444" y="5523716"/>
                </a:cubicBezTo>
                <a:close/>
                <a:moveTo>
                  <a:pt x="9738922" y="5453082"/>
                </a:moveTo>
                <a:cubicBezTo>
                  <a:pt x="9722590" y="5453418"/>
                  <a:pt x="9715573" y="5479256"/>
                  <a:pt x="9703515" y="5583452"/>
                </a:cubicBezTo>
                <a:cubicBezTo>
                  <a:pt x="9689311" y="5706191"/>
                  <a:pt x="9672269" y="6087814"/>
                  <a:pt x="9680619" y="6096164"/>
                </a:cubicBezTo>
                <a:cubicBezTo>
                  <a:pt x="9682750" y="6098295"/>
                  <a:pt x="9757720" y="6111940"/>
                  <a:pt x="9847219" y="6126487"/>
                </a:cubicBezTo>
                <a:cubicBezTo>
                  <a:pt x="10125170" y="6171664"/>
                  <a:pt x="10405214" y="6224821"/>
                  <a:pt x="10446303" y="6240204"/>
                </a:cubicBezTo>
                <a:lnTo>
                  <a:pt x="10485615" y="6254921"/>
                </a:lnTo>
                <a:lnTo>
                  <a:pt x="10487267" y="6111162"/>
                </a:lnTo>
                <a:cubicBezTo>
                  <a:pt x="10488176" y="6032094"/>
                  <a:pt x="10495619" y="5880667"/>
                  <a:pt x="10503808" y="5774656"/>
                </a:cubicBezTo>
                <a:lnTo>
                  <a:pt x="10518697" y="5581909"/>
                </a:lnTo>
                <a:lnTo>
                  <a:pt x="10469194" y="5568341"/>
                </a:lnTo>
                <a:cubicBezTo>
                  <a:pt x="10368448" y="5540728"/>
                  <a:pt x="9804570" y="5451731"/>
                  <a:pt x="9738922" y="5453082"/>
                </a:cubicBezTo>
                <a:close/>
                <a:moveTo>
                  <a:pt x="6354790" y="5421532"/>
                </a:moveTo>
                <a:cubicBezTo>
                  <a:pt x="6341534" y="5421631"/>
                  <a:pt x="6328070" y="5422379"/>
                  <a:pt x="6317592" y="5423752"/>
                </a:cubicBezTo>
                <a:cubicBezTo>
                  <a:pt x="6208874" y="5437999"/>
                  <a:pt x="5683800" y="5517460"/>
                  <a:pt x="5681202" y="5520058"/>
                </a:cubicBezTo>
                <a:cubicBezTo>
                  <a:pt x="5679540" y="5521721"/>
                  <a:pt x="5669212" y="5680204"/>
                  <a:pt x="5658252" y="5872243"/>
                </a:cubicBezTo>
                <a:cubicBezTo>
                  <a:pt x="5640028" y="6191540"/>
                  <a:pt x="5635648" y="6507153"/>
                  <a:pt x="5649440" y="6507153"/>
                </a:cubicBezTo>
                <a:cubicBezTo>
                  <a:pt x="5652512" y="6507153"/>
                  <a:pt x="5764100" y="6473137"/>
                  <a:pt x="5897410" y="6431562"/>
                </a:cubicBezTo>
                <a:cubicBezTo>
                  <a:pt x="6030720" y="6389987"/>
                  <a:pt x="6192400" y="6346487"/>
                  <a:pt x="6256700" y="6334895"/>
                </a:cubicBezTo>
                <a:lnTo>
                  <a:pt x="6373610" y="6313818"/>
                </a:lnTo>
                <a:lnTo>
                  <a:pt x="6373932" y="6254911"/>
                </a:lnTo>
                <a:cubicBezTo>
                  <a:pt x="6374912" y="6075608"/>
                  <a:pt x="6402300" y="5539552"/>
                  <a:pt x="6413112" y="5487978"/>
                </a:cubicBezTo>
                <a:cubicBezTo>
                  <a:pt x="6425676" y="5428061"/>
                  <a:pt x="6425526" y="5427623"/>
                  <a:pt x="6390728" y="5423206"/>
                </a:cubicBezTo>
                <a:cubicBezTo>
                  <a:pt x="6381092" y="5421983"/>
                  <a:pt x="6368046" y="5421433"/>
                  <a:pt x="6354790" y="5421532"/>
                </a:cubicBezTo>
                <a:close/>
                <a:moveTo>
                  <a:pt x="8933379" y="5370048"/>
                </a:moveTo>
                <a:cubicBezTo>
                  <a:pt x="8892117" y="5369492"/>
                  <a:pt x="8872125" y="5372891"/>
                  <a:pt x="8857385" y="5380028"/>
                </a:cubicBezTo>
                <a:cubicBezTo>
                  <a:pt x="8848604" y="5384280"/>
                  <a:pt x="8813395" y="6001990"/>
                  <a:pt x="8821213" y="6014638"/>
                </a:cubicBezTo>
                <a:cubicBezTo>
                  <a:pt x="8824583" y="6020092"/>
                  <a:pt x="8865579" y="6021818"/>
                  <a:pt x="8912316" y="6018475"/>
                </a:cubicBezTo>
                <a:cubicBezTo>
                  <a:pt x="9005199" y="6011832"/>
                  <a:pt x="9465151" y="6052228"/>
                  <a:pt x="9571966" y="6076411"/>
                </a:cubicBezTo>
                <a:lnTo>
                  <a:pt x="9638641" y="6091506"/>
                </a:lnTo>
                <a:lnTo>
                  <a:pt x="9632398" y="6035804"/>
                </a:lnTo>
                <a:cubicBezTo>
                  <a:pt x="9628964" y="6005169"/>
                  <a:pt x="9637478" y="5863364"/>
                  <a:pt x="9651319" y="5720683"/>
                </a:cubicBezTo>
                <a:cubicBezTo>
                  <a:pt x="9665160" y="5578002"/>
                  <a:pt x="9674263" y="5459042"/>
                  <a:pt x="9671548" y="5456327"/>
                </a:cubicBezTo>
                <a:cubicBezTo>
                  <a:pt x="9659732" y="5444510"/>
                  <a:pt x="9346684" y="5402035"/>
                  <a:pt x="9136991" y="5383797"/>
                </a:cubicBezTo>
                <a:cubicBezTo>
                  <a:pt x="9037173" y="5375115"/>
                  <a:pt x="8974641" y="5370604"/>
                  <a:pt x="8933379" y="5370048"/>
                </a:cubicBezTo>
                <a:close/>
                <a:moveTo>
                  <a:pt x="7133725" y="5358104"/>
                </a:moveTo>
                <a:cubicBezTo>
                  <a:pt x="7102969" y="5359058"/>
                  <a:pt x="7060772" y="5362271"/>
                  <a:pt x="7003392" y="5366049"/>
                </a:cubicBezTo>
                <a:cubicBezTo>
                  <a:pt x="6912586" y="5372029"/>
                  <a:pt x="6752566" y="5384049"/>
                  <a:pt x="6647792" y="5392762"/>
                </a:cubicBezTo>
                <a:lnTo>
                  <a:pt x="6457292" y="5408603"/>
                </a:lnTo>
                <a:lnTo>
                  <a:pt x="6448700" y="5510203"/>
                </a:lnTo>
                <a:cubicBezTo>
                  <a:pt x="6436648" y="5652764"/>
                  <a:pt x="6422676" y="6279922"/>
                  <a:pt x="6431360" y="6288606"/>
                </a:cubicBezTo>
                <a:cubicBezTo>
                  <a:pt x="6435304" y="6292548"/>
                  <a:pt x="6514188" y="6274859"/>
                  <a:pt x="6606660" y="6249296"/>
                </a:cubicBezTo>
                <a:cubicBezTo>
                  <a:pt x="6781998" y="6200827"/>
                  <a:pt x="7081444" y="6138772"/>
                  <a:pt x="7137451" y="6139300"/>
                </a:cubicBezTo>
                <a:lnTo>
                  <a:pt x="7169912" y="6139606"/>
                </a:lnTo>
                <a:lnTo>
                  <a:pt x="7179324" y="5843955"/>
                </a:lnTo>
                <a:cubicBezTo>
                  <a:pt x="7184501" y="5681346"/>
                  <a:pt x="7195004" y="5506869"/>
                  <a:pt x="7202665" y="5456228"/>
                </a:cubicBezTo>
                <a:cubicBezTo>
                  <a:pt x="7215299" y="5372711"/>
                  <a:pt x="7225995" y="5355243"/>
                  <a:pt x="7133725" y="5358104"/>
                </a:cubicBezTo>
                <a:close/>
                <a:moveTo>
                  <a:pt x="7592763" y="5346385"/>
                </a:moveTo>
                <a:cubicBezTo>
                  <a:pt x="7481477" y="5346031"/>
                  <a:pt x="7379232" y="5347581"/>
                  <a:pt x="7339941" y="5350566"/>
                </a:cubicBezTo>
                <a:lnTo>
                  <a:pt x="7244691" y="5357803"/>
                </a:lnTo>
                <a:lnTo>
                  <a:pt x="7223761" y="5732453"/>
                </a:lnTo>
                <a:cubicBezTo>
                  <a:pt x="7212249" y="5938542"/>
                  <a:pt x="7207663" y="6113214"/>
                  <a:pt x="7213569" y="6120685"/>
                </a:cubicBezTo>
                <a:cubicBezTo>
                  <a:pt x="7221052" y="6130151"/>
                  <a:pt x="7298605" y="6121732"/>
                  <a:pt x="7469449" y="6092909"/>
                </a:cubicBezTo>
                <a:cubicBezTo>
                  <a:pt x="7604277" y="6070161"/>
                  <a:pt x="7761618" y="6050463"/>
                  <a:pt x="7819094" y="6049135"/>
                </a:cubicBezTo>
                <a:lnTo>
                  <a:pt x="7923596" y="6046721"/>
                </a:lnTo>
                <a:lnTo>
                  <a:pt x="7923311" y="6000712"/>
                </a:lnTo>
                <a:cubicBezTo>
                  <a:pt x="7922919" y="5937452"/>
                  <a:pt x="7961167" y="5415341"/>
                  <a:pt x="7968780" y="5380028"/>
                </a:cubicBezTo>
                <a:lnTo>
                  <a:pt x="7974941" y="5351453"/>
                </a:lnTo>
                <a:lnTo>
                  <a:pt x="7705066" y="5347391"/>
                </a:lnTo>
                <a:cubicBezTo>
                  <a:pt x="7667958" y="5346833"/>
                  <a:pt x="7629858" y="5346503"/>
                  <a:pt x="7592763" y="5346385"/>
                </a:cubicBezTo>
                <a:close/>
                <a:moveTo>
                  <a:pt x="8329366" y="5344806"/>
                </a:moveTo>
                <a:cubicBezTo>
                  <a:pt x="8295433" y="5344668"/>
                  <a:pt x="8262872" y="5344982"/>
                  <a:pt x="8233363" y="5345796"/>
                </a:cubicBezTo>
                <a:lnTo>
                  <a:pt x="8028235" y="5351453"/>
                </a:lnTo>
                <a:lnTo>
                  <a:pt x="8014291" y="5418128"/>
                </a:lnTo>
                <a:cubicBezTo>
                  <a:pt x="8000345" y="5484810"/>
                  <a:pt x="7969259" y="6023104"/>
                  <a:pt x="7978803" y="6032648"/>
                </a:cubicBezTo>
                <a:cubicBezTo>
                  <a:pt x="7981583" y="6035429"/>
                  <a:pt x="8071864" y="6029050"/>
                  <a:pt x="8179425" y="6018474"/>
                </a:cubicBezTo>
                <a:cubicBezTo>
                  <a:pt x="8307016" y="6005927"/>
                  <a:pt x="8444515" y="6001435"/>
                  <a:pt x="8575016" y="6005548"/>
                </a:cubicBezTo>
                <a:lnTo>
                  <a:pt x="8775041" y="6011853"/>
                </a:lnTo>
                <a:lnTo>
                  <a:pt x="8769541" y="5983278"/>
                </a:lnTo>
                <a:cubicBezTo>
                  <a:pt x="8764535" y="5957271"/>
                  <a:pt x="8804990" y="5368311"/>
                  <a:pt x="8811519" y="5372151"/>
                </a:cubicBezTo>
                <a:cubicBezTo>
                  <a:pt x="8813060" y="5373058"/>
                  <a:pt x="8729759" y="5366226"/>
                  <a:pt x="8626406" y="5356969"/>
                </a:cubicBezTo>
                <a:cubicBezTo>
                  <a:pt x="8545309" y="5349706"/>
                  <a:pt x="8431165" y="5345221"/>
                  <a:pt x="8329366" y="5344806"/>
                </a:cubicBezTo>
                <a:close/>
                <a:moveTo>
                  <a:pt x="1459710" y="5307826"/>
                </a:moveTo>
                <a:cubicBezTo>
                  <a:pt x="1442992" y="5308711"/>
                  <a:pt x="1424756" y="5310611"/>
                  <a:pt x="1409040" y="5313310"/>
                </a:cubicBezTo>
                <a:cubicBezTo>
                  <a:pt x="1287566" y="5334175"/>
                  <a:pt x="1141152" y="5350943"/>
                  <a:pt x="955016" y="5365310"/>
                </a:cubicBezTo>
                <a:lnTo>
                  <a:pt x="761340" y="5380259"/>
                </a:lnTo>
                <a:lnTo>
                  <a:pt x="761340" y="6243375"/>
                </a:lnTo>
                <a:lnTo>
                  <a:pt x="1012166" y="6229611"/>
                </a:lnTo>
                <a:cubicBezTo>
                  <a:pt x="1150120" y="6222040"/>
                  <a:pt x="1320140" y="6208524"/>
                  <a:pt x="1389992" y="6199574"/>
                </a:cubicBezTo>
                <a:lnTo>
                  <a:pt x="1516992" y="6183303"/>
                </a:lnTo>
                <a:lnTo>
                  <a:pt x="1536370" y="5313353"/>
                </a:lnTo>
                <a:lnTo>
                  <a:pt x="1501280" y="5308423"/>
                </a:lnTo>
                <a:cubicBezTo>
                  <a:pt x="1491630" y="5307068"/>
                  <a:pt x="1476428" y="5306940"/>
                  <a:pt x="1459710" y="5307826"/>
                </a:cubicBezTo>
                <a:close/>
                <a:moveTo>
                  <a:pt x="2355192" y="5141903"/>
                </a:moveTo>
                <a:lnTo>
                  <a:pt x="2088492" y="5193984"/>
                </a:lnTo>
                <a:cubicBezTo>
                  <a:pt x="1941806" y="5222629"/>
                  <a:pt x="1766070" y="5259304"/>
                  <a:pt x="1697966" y="5275485"/>
                </a:cubicBezTo>
                <a:lnTo>
                  <a:pt x="1574140" y="5304905"/>
                </a:lnTo>
                <a:lnTo>
                  <a:pt x="1574140" y="5747279"/>
                </a:lnTo>
                <a:cubicBezTo>
                  <a:pt x="1574140" y="5990585"/>
                  <a:pt x="1576376" y="6189653"/>
                  <a:pt x="1579110" y="6189653"/>
                </a:cubicBezTo>
                <a:cubicBezTo>
                  <a:pt x="1581844" y="6189653"/>
                  <a:pt x="1663280" y="6175978"/>
                  <a:pt x="1760084" y="6159264"/>
                </a:cubicBezTo>
                <a:cubicBezTo>
                  <a:pt x="1856888" y="6142550"/>
                  <a:pt x="2034742" y="6121338"/>
                  <a:pt x="2155316" y="6112125"/>
                </a:cubicBezTo>
                <a:lnTo>
                  <a:pt x="2374540" y="6095375"/>
                </a:lnTo>
                <a:close/>
                <a:moveTo>
                  <a:pt x="3190216" y="4977867"/>
                </a:moveTo>
                <a:cubicBezTo>
                  <a:pt x="3171008" y="4974960"/>
                  <a:pt x="3123858" y="4979719"/>
                  <a:pt x="3085440" y="4988442"/>
                </a:cubicBezTo>
                <a:cubicBezTo>
                  <a:pt x="3007768" y="5006078"/>
                  <a:pt x="2677448" y="5076519"/>
                  <a:pt x="2520292" y="5108960"/>
                </a:cubicBezTo>
                <a:lnTo>
                  <a:pt x="2418692" y="5129933"/>
                </a:lnTo>
                <a:lnTo>
                  <a:pt x="2424730" y="6090140"/>
                </a:lnTo>
                <a:lnTo>
                  <a:pt x="2453460" y="6076635"/>
                </a:lnTo>
                <a:cubicBezTo>
                  <a:pt x="2482436" y="6063017"/>
                  <a:pt x="2736570" y="6034599"/>
                  <a:pt x="3040868" y="6010950"/>
                </a:cubicBezTo>
                <a:cubicBezTo>
                  <a:pt x="3151828" y="6002327"/>
                  <a:pt x="3206604" y="5993098"/>
                  <a:pt x="3208164" y="5982766"/>
                </a:cubicBezTo>
                <a:cubicBezTo>
                  <a:pt x="3209440" y="5974316"/>
                  <a:pt x="3211550" y="5784523"/>
                  <a:pt x="3212856" y="5561003"/>
                </a:cubicBezTo>
                <a:cubicBezTo>
                  <a:pt x="3214160" y="5337483"/>
                  <a:pt x="3217460" y="5116027"/>
                  <a:pt x="3220184" y="5068878"/>
                </a:cubicBezTo>
                <a:cubicBezTo>
                  <a:pt x="3225112" y="4983652"/>
                  <a:pt x="3224938" y="4983122"/>
                  <a:pt x="3190216" y="4977867"/>
                </a:cubicBezTo>
                <a:close/>
                <a:moveTo>
                  <a:pt x="10605478" y="4910538"/>
                </a:moveTo>
                <a:lnTo>
                  <a:pt x="10592471" y="4981771"/>
                </a:lnTo>
                <a:cubicBezTo>
                  <a:pt x="10575677" y="5073735"/>
                  <a:pt x="10552048" y="5520386"/>
                  <a:pt x="10563412" y="5531031"/>
                </a:cubicBezTo>
                <a:cubicBezTo>
                  <a:pt x="10568185" y="5535501"/>
                  <a:pt x="10620668" y="5548705"/>
                  <a:pt x="10680040" y="5560373"/>
                </a:cubicBezTo>
                <a:cubicBezTo>
                  <a:pt x="10882917" y="5600241"/>
                  <a:pt x="11232395" y="5683158"/>
                  <a:pt x="11306457" y="5708997"/>
                </a:cubicBezTo>
                <a:cubicBezTo>
                  <a:pt x="11347138" y="5723190"/>
                  <a:pt x="11383251" y="5731975"/>
                  <a:pt x="11386708" y="5728518"/>
                </a:cubicBezTo>
                <a:cubicBezTo>
                  <a:pt x="11390165" y="5725062"/>
                  <a:pt x="11395277" y="5600232"/>
                  <a:pt x="11398069" y="5451118"/>
                </a:cubicBezTo>
                <a:cubicBezTo>
                  <a:pt x="11400860" y="5302005"/>
                  <a:pt x="11406182" y="5156723"/>
                  <a:pt x="11409892" y="5128270"/>
                </a:cubicBezTo>
                <a:lnTo>
                  <a:pt x="11416640" y="5076536"/>
                </a:lnTo>
                <a:lnTo>
                  <a:pt x="11337265" y="5056079"/>
                </a:lnTo>
                <a:cubicBezTo>
                  <a:pt x="11210998" y="5023537"/>
                  <a:pt x="10703767" y="4918610"/>
                  <a:pt x="10652284" y="4914382"/>
                </a:cubicBezTo>
                <a:close/>
                <a:moveTo>
                  <a:pt x="9758938" y="4749652"/>
                </a:moveTo>
                <a:cubicBezTo>
                  <a:pt x="9747077" y="4747088"/>
                  <a:pt x="9715007" y="5240577"/>
                  <a:pt x="9721381" y="5327579"/>
                </a:cubicBezTo>
                <a:lnTo>
                  <a:pt x="9727540" y="5411655"/>
                </a:lnTo>
                <a:lnTo>
                  <a:pt x="9870415" y="5426571"/>
                </a:lnTo>
                <a:cubicBezTo>
                  <a:pt x="9998473" y="5439941"/>
                  <a:pt x="10285156" y="5485142"/>
                  <a:pt x="10458948" y="5519364"/>
                </a:cubicBezTo>
                <a:lnTo>
                  <a:pt x="10523606" y="5532097"/>
                </a:lnTo>
                <a:lnTo>
                  <a:pt x="10525320" y="5381450"/>
                </a:lnTo>
                <a:cubicBezTo>
                  <a:pt x="10526262" y="5298594"/>
                  <a:pt x="10533708" y="5155989"/>
                  <a:pt x="10541867" y="5064550"/>
                </a:cubicBezTo>
                <a:lnTo>
                  <a:pt x="10556701" y="4898298"/>
                </a:lnTo>
                <a:lnTo>
                  <a:pt x="10215146" y="4826592"/>
                </a:lnTo>
                <a:cubicBezTo>
                  <a:pt x="10027290" y="4787153"/>
                  <a:pt x="9849302" y="4754034"/>
                  <a:pt x="9819615" y="4752993"/>
                </a:cubicBezTo>
                <a:cubicBezTo>
                  <a:pt x="9789928" y="4751952"/>
                  <a:pt x="9762624" y="4750449"/>
                  <a:pt x="9758938" y="4749652"/>
                </a:cubicBezTo>
                <a:close/>
                <a:moveTo>
                  <a:pt x="4028416" y="4723958"/>
                </a:moveTo>
                <a:cubicBezTo>
                  <a:pt x="4016192" y="4721101"/>
                  <a:pt x="3940468" y="4738076"/>
                  <a:pt x="3860140" y="4761680"/>
                </a:cubicBezTo>
                <a:cubicBezTo>
                  <a:pt x="3779812" y="4785284"/>
                  <a:pt x="3622652" y="4835750"/>
                  <a:pt x="3510892" y="4873825"/>
                </a:cubicBezTo>
                <a:cubicBezTo>
                  <a:pt x="3399132" y="4911901"/>
                  <a:pt x="3297956" y="4944932"/>
                  <a:pt x="3286056" y="4947228"/>
                </a:cubicBezTo>
                <a:cubicBezTo>
                  <a:pt x="3266140" y="4951071"/>
                  <a:pt x="3264260" y="4992189"/>
                  <a:pt x="3262424" y="5464226"/>
                </a:cubicBezTo>
                <a:lnTo>
                  <a:pt x="3260426" y="5977049"/>
                </a:lnTo>
                <a:lnTo>
                  <a:pt x="3290408" y="5964119"/>
                </a:lnTo>
                <a:cubicBezTo>
                  <a:pt x="3306900" y="5957008"/>
                  <a:pt x="3477554" y="5911336"/>
                  <a:pt x="3669640" y="5862626"/>
                </a:cubicBezTo>
                <a:lnTo>
                  <a:pt x="4018892" y="5774062"/>
                </a:lnTo>
                <a:lnTo>
                  <a:pt x="4026696" y="5572283"/>
                </a:lnTo>
                <a:cubicBezTo>
                  <a:pt x="4030988" y="5461304"/>
                  <a:pt x="4038132" y="5226199"/>
                  <a:pt x="4042572" y="5049828"/>
                </a:cubicBezTo>
                <a:cubicBezTo>
                  <a:pt x="4050090" y="4751037"/>
                  <a:pt x="4049124" y="4728798"/>
                  <a:pt x="4028416" y="4723958"/>
                </a:cubicBezTo>
                <a:close/>
                <a:moveTo>
                  <a:pt x="8956016" y="4608226"/>
                </a:moveTo>
                <a:cubicBezTo>
                  <a:pt x="8940300" y="4611871"/>
                  <a:pt x="8924537" y="4613424"/>
                  <a:pt x="8920988" y="4611678"/>
                </a:cubicBezTo>
                <a:cubicBezTo>
                  <a:pt x="8909118" y="4605838"/>
                  <a:pt x="8864344" y="5178939"/>
                  <a:pt x="8870534" y="5257469"/>
                </a:cubicBezTo>
                <a:lnTo>
                  <a:pt x="8876641" y="5334934"/>
                </a:lnTo>
                <a:lnTo>
                  <a:pt x="9013166" y="5337181"/>
                </a:lnTo>
                <a:cubicBezTo>
                  <a:pt x="9164231" y="5339667"/>
                  <a:pt x="9320688" y="5354102"/>
                  <a:pt x="9528286" y="5384707"/>
                </a:cubicBezTo>
                <a:cubicBezTo>
                  <a:pt x="9603797" y="5395839"/>
                  <a:pt x="9668751" y="5401777"/>
                  <a:pt x="9672626" y="5397902"/>
                </a:cubicBezTo>
                <a:cubicBezTo>
                  <a:pt x="9676501" y="5394027"/>
                  <a:pt x="9684474" y="5280550"/>
                  <a:pt x="9690345" y="5145730"/>
                </a:cubicBezTo>
                <a:cubicBezTo>
                  <a:pt x="9696215" y="5010910"/>
                  <a:pt x="9704128" y="4863369"/>
                  <a:pt x="9707930" y="4817861"/>
                </a:cubicBezTo>
                <a:lnTo>
                  <a:pt x="9714841" y="4735119"/>
                </a:lnTo>
                <a:lnTo>
                  <a:pt x="9349716" y="4668359"/>
                </a:lnTo>
                <a:cubicBezTo>
                  <a:pt x="9148897" y="4631641"/>
                  <a:pt x="8971732" y="4604581"/>
                  <a:pt x="8956016" y="4608226"/>
                </a:cubicBezTo>
                <a:close/>
                <a:moveTo>
                  <a:pt x="4829929" y="4545783"/>
                </a:moveTo>
                <a:cubicBezTo>
                  <a:pt x="4809944" y="4542720"/>
                  <a:pt x="4702152" y="4559222"/>
                  <a:pt x="4590392" y="4582453"/>
                </a:cubicBezTo>
                <a:cubicBezTo>
                  <a:pt x="4478632" y="4605685"/>
                  <a:pt x="4323664" y="4643322"/>
                  <a:pt x="4246022" y="4666091"/>
                </a:cubicBezTo>
                <a:lnTo>
                  <a:pt x="4104852" y="4707490"/>
                </a:lnTo>
                <a:lnTo>
                  <a:pt x="4096796" y="4802787"/>
                </a:lnTo>
                <a:cubicBezTo>
                  <a:pt x="4087940" y="4907564"/>
                  <a:pt x="4085512" y="5770553"/>
                  <a:pt x="4094076" y="5770553"/>
                </a:cubicBezTo>
                <a:cubicBezTo>
                  <a:pt x="4097008" y="5770553"/>
                  <a:pt x="4164160" y="5752939"/>
                  <a:pt x="4243300" y="5731410"/>
                </a:cubicBezTo>
                <a:cubicBezTo>
                  <a:pt x="4322440" y="5709882"/>
                  <a:pt x="4483884" y="5675794"/>
                  <a:pt x="4602064" y="5655659"/>
                </a:cubicBezTo>
                <a:cubicBezTo>
                  <a:pt x="4720244" y="5635524"/>
                  <a:pt x="4820924" y="5612599"/>
                  <a:pt x="4825798" y="5604714"/>
                </a:cubicBezTo>
                <a:cubicBezTo>
                  <a:pt x="4830672" y="5596830"/>
                  <a:pt x="4835734" y="5372314"/>
                  <a:pt x="4837048" y="5105791"/>
                </a:cubicBezTo>
                <a:cubicBezTo>
                  <a:pt x="4838548" y="4801971"/>
                  <a:pt x="4844444" y="4608175"/>
                  <a:pt x="4852854" y="4586278"/>
                </a:cubicBezTo>
                <a:cubicBezTo>
                  <a:pt x="4865380" y="4553666"/>
                  <a:pt x="4863860" y="4550984"/>
                  <a:pt x="4829929" y="4545783"/>
                </a:cubicBezTo>
                <a:close/>
                <a:moveTo>
                  <a:pt x="8173077" y="4492832"/>
                </a:moveTo>
                <a:cubicBezTo>
                  <a:pt x="8091041" y="4487372"/>
                  <a:pt x="8091279" y="4511964"/>
                  <a:pt x="8077872" y="4618028"/>
                </a:cubicBezTo>
                <a:cubicBezTo>
                  <a:pt x="8058564" y="4770776"/>
                  <a:pt x="8025992" y="5163480"/>
                  <a:pt x="8026411" y="5238466"/>
                </a:cubicBezTo>
                <a:lnTo>
                  <a:pt x="8026737" y="5296929"/>
                </a:lnTo>
                <a:lnTo>
                  <a:pt x="8283414" y="5299011"/>
                </a:lnTo>
                <a:cubicBezTo>
                  <a:pt x="8424586" y="5300157"/>
                  <a:pt x="8603876" y="5307491"/>
                  <a:pt x="8681835" y="5315309"/>
                </a:cubicBezTo>
                <a:lnTo>
                  <a:pt x="8823580" y="5329525"/>
                </a:lnTo>
                <a:lnTo>
                  <a:pt x="8824146" y="5254764"/>
                </a:lnTo>
                <a:cubicBezTo>
                  <a:pt x="8825079" y="5131671"/>
                  <a:pt x="8864164" y="4661051"/>
                  <a:pt x="8875482" y="4636628"/>
                </a:cubicBezTo>
                <a:cubicBezTo>
                  <a:pt x="8893296" y="4598190"/>
                  <a:pt x="8844484" y="4581532"/>
                  <a:pt x="8628991" y="4552504"/>
                </a:cubicBezTo>
                <a:cubicBezTo>
                  <a:pt x="8517231" y="4537450"/>
                  <a:pt x="8362926" y="4516705"/>
                  <a:pt x="8286091" y="4506404"/>
                </a:cubicBezTo>
                <a:cubicBezTo>
                  <a:pt x="8236910" y="4499811"/>
                  <a:pt x="8200423" y="4494652"/>
                  <a:pt x="8173077" y="4492832"/>
                </a:cubicBezTo>
                <a:close/>
                <a:moveTo>
                  <a:pt x="5556524" y="4443935"/>
                </a:moveTo>
                <a:cubicBezTo>
                  <a:pt x="5537534" y="4444018"/>
                  <a:pt x="5518762" y="4444713"/>
                  <a:pt x="5504792" y="4445998"/>
                </a:cubicBezTo>
                <a:cubicBezTo>
                  <a:pt x="5328292" y="4462240"/>
                  <a:pt x="5036424" y="4503432"/>
                  <a:pt x="4974566" y="4520829"/>
                </a:cubicBezTo>
                <a:lnTo>
                  <a:pt x="4901540" y="4541367"/>
                </a:lnTo>
                <a:lnTo>
                  <a:pt x="4895008" y="4613035"/>
                </a:lnTo>
                <a:cubicBezTo>
                  <a:pt x="4886840" y="4702615"/>
                  <a:pt x="4874398" y="5595244"/>
                  <a:pt x="4881220" y="5602066"/>
                </a:cubicBezTo>
                <a:cubicBezTo>
                  <a:pt x="4883972" y="5604819"/>
                  <a:pt x="4951108" y="5591800"/>
                  <a:pt x="5030408" y="5573134"/>
                </a:cubicBezTo>
                <a:cubicBezTo>
                  <a:pt x="5109708" y="5554469"/>
                  <a:pt x="5276200" y="5526315"/>
                  <a:pt x="5400388" y="5510570"/>
                </a:cubicBezTo>
                <a:cubicBezTo>
                  <a:pt x="5524576" y="5494824"/>
                  <a:pt x="5625437" y="5476871"/>
                  <a:pt x="5624522" y="5470672"/>
                </a:cubicBezTo>
                <a:cubicBezTo>
                  <a:pt x="5621556" y="5450560"/>
                  <a:pt x="5650720" y="4610926"/>
                  <a:pt x="5657227" y="4529128"/>
                </a:cubicBezTo>
                <a:lnTo>
                  <a:pt x="5663540" y="4449753"/>
                </a:lnTo>
                <a:lnTo>
                  <a:pt x="5609566" y="4445538"/>
                </a:lnTo>
                <a:cubicBezTo>
                  <a:pt x="5594725" y="4444379"/>
                  <a:pt x="5575515" y="4443852"/>
                  <a:pt x="5556524" y="4443935"/>
                </a:cubicBezTo>
                <a:close/>
                <a:moveTo>
                  <a:pt x="7317919" y="4433440"/>
                </a:moveTo>
                <a:lnTo>
                  <a:pt x="7303905" y="4495571"/>
                </a:lnTo>
                <a:cubicBezTo>
                  <a:pt x="7296197" y="4529744"/>
                  <a:pt x="7283224" y="4727893"/>
                  <a:pt x="7275074" y="4935903"/>
                </a:cubicBezTo>
                <a:cubicBezTo>
                  <a:pt x="7266925" y="5143913"/>
                  <a:pt x="7259613" y="5312566"/>
                  <a:pt x="7258824" y="5310687"/>
                </a:cubicBezTo>
                <a:cubicBezTo>
                  <a:pt x="7258036" y="5308808"/>
                  <a:pt x="7421697" y="5304947"/>
                  <a:pt x="7622516" y="5302106"/>
                </a:cubicBezTo>
                <a:cubicBezTo>
                  <a:pt x="7949258" y="5297485"/>
                  <a:pt x="7987641" y="5294768"/>
                  <a:pt x="7987641" y="5276265"/>
                </a:cubicBezTo>
                <a:cubicBezTo>
                  <a:pt x="7987641" y="5264892"/>
                  <a:pt x="8002122" y="5084946"/>
                  <a:pt x="8019820" y="4876384"/>
                </a:cubicBezTo>
                <a:cubicBezTo>
                  <a:pt x="8037519" y="4667821"/>
                  <a:pt x="8050140" y="4495319"/>
                  <a:pt x="8047866" y="4493045"/>
                </a:cubicBezTo>
                <a:cubicBezTo>
                  <a:pt x="8037147" y="4482325"/>
                  <a:pt x="7572162" y="4437390"/>
                  <a:pt x="7452755" y="4435534"/>
                </a:cubicBezTo>
                <a:close/>
                <a:moveTo>
                  <a:pt x="6518292" y="4407740"/>
                </a:moveTo>
                <a:lnTo>
                  <a:pt x="6496264" y="4698621"/>
                </a:lnTo>
                <a:cubicBezTo>
                  <a:pt x="6465340" y="5107003"/>
                  <a:pt x="6453988" y="5355874"/>
                  <a:pt x="6465684" y="5369112"/>
                </a:cubicBezTo>
                <a:cubicBezTo>
                  <a:pt x="6471472" y="5375664"/>
                  <a:pt x="6573316" y="5369078"/>
                  <a:pt x="6707782" y="5353457"/>
                </a:cubicBezTo>
                <a:cubicBezTo>
                  <a:pt x="6835440" y="5338627"/>
                  <a:pt x="7000756" y="5325698"/>
                  <a:pt x="7075144" y="5324727"/>
                </a:cubicBezTo>
                <a:lnTo>
                  <a:pt x="7210400" y="5322961"/>
                </a:lnTo>
                <a:lnTo>
                  <a:pt x="7211300" y="5251482"/>
                </a:lnTo>
                <a:cubicBezTo>
                  <a:pt x="7211795" y="5212168"/>
                  <a:pt x="7224798" y="5012888"/>
                  <a:pt x="7240196" y="4808637"/>
                </a:cubicBezTo>
                <a:cubicBezTo>
                  <a:pt x="7255593" y="4604386"/>
                  <a:pt x="7264931" y="4434011"/>
                  <a:pt x="7260948" y="4430027"/>
                </a:cubicBezTo>
                <a:cubicBezTo>
                  <a:pt x="7256964" y="4426044"/>
                  <a:pt x="7088236" y="4419399"/>
                  <a:pt x="6886000" y="4415262"/>
                </a:cubicBezTo>
                <a:close/>
                <a:moveTo>
                  <a:pt x="6280814" y="4406882"/>
                </a:moveTo>
                <a:cubicBezTo>
                  <a:pt x="6168852" y="4405396"/>
                  <a:pt x="6026942" y="4409558"/>
                  <a:pt x="5911996" y="4420123"/>
                </a:cubicBezTo>
                <a:cubicBezTo>
                  <a:pt x="5807664" y="4429713"/>
                  <a:pt x="5720546" y="4439315"/>
                  <a:pt x="5718400" y="4441462"/>
                </a:cubicBezTo>
                <a:cubicBezTo>
                  <a:pt x="5709017" y="4450845"/>
                  <a:pt x="5677488" y="5084494"/>
                  <a:pt x="5677212" y="5269179"/>
                </a:cubicBezTo>
                <a:lnTo>
                  <a:pt x="5676912" y="5472655"/>
                </a:lnTo>
                <a:lnTo>
                  <a:pt x="5997252" y="5425195"/>
                </a:lnTo>
                <a:cubicBezTo>
                  <a:pt x="6173438" y="5399092"/>
                  <a:pt x="6338684" y="5380394"/>
                  <a:pt x="6364466" y="5383644"/>
                </a:cubicBezTo>
                <a:cubicBezTo>
                  <a:pt x="6390248" y="5386894"/>
                  <a:pt x="6414376" y="5384642"/>
                  <a:pt x="6418086" y="5378641"/>
                </a:cubicBezTo>
                <a:cubicBezTo>
                  <a:pt x="6421796" y="5372639"/>
                  <a:pt x="6433540" y="5159755"/>
                  <a:pt x="6444188" y="4905566"/>
                </a:cubicBezTo>
                <a:cubicBezTo>
                  <a:pt x="6454836" y="4651376"/>
                  <a:pt x="6466424" y="4436259"/>
                  <a:pt x="6469944" y="4427528"/>
                </a:cubicBezTo>
                <a:cubicBezTo>
                  <a:pt x="6474790" y="4415502"/>
                  <a:pt x="6392776" y="4408368"/>
                  <a:pt x="6280814" y="4406882"/>
                </a:cubicBezTo>
                <a:close/>
                <a:moveTo>
                  <a:pt x="1520166" y="4304735"/>
                </a:moveTo>
                <a:cubicBezTo>
                  <a:pt x="1511436" y="4301810"/>
                  <a:pt x="1434846" y="4327077"/>
                  <a:pt x="1349970" y="4360883"/>
                </a:cubicBezTo>
                <a:cubicBezTo>
                  <a:pt x="1212604" y="4415595"/>
                  <a:pt x="1181906" y="4423093"/>
                  <a:pt x="1070570" y="4429131"/>
                </a:cubicBezTo>
                <a:cubicBezTo>
                  <a:pt x="1001776" y="4432862"/>
                  <a:pt x="907806" y="4442376"/>
                  <a:pt x="861748" y="4450274"/>
                </a:cubicBezTo>
                <a:lnTo>
                  <a:pt x="778002" y="4464633"/>
                </a:lnTo>
                <a:lnTo>
                  <a:pt x="763356" y="4714368"/>
                </a:lnTo>
                <a:cubicBezTo>
                  <a:pt x="755300" y="4851722"/>
                  <a:pt x="751550" y="5048428"/>
                  <a:pt x="755024" y="5151492"/>
                </a:cubicBezTo>
                <a:lnTo>
                  <a:pt x="761340" y="5338881"/>
                </a:lnTo>
                <a:lnTo>
                  <a:pt x="885166" y="5325530"/>
                </a:lnTo>
                <a:cubicBezTo>
                  <a:pt x="953270" y="5318187"/>
                  <a:pt x="1077572" y="5306486"/>
                  <a:pt x="1161392" y="5299528"/>
                </a:cubicBezTo>
                <a:cubicBezTo>
                  <a:pt x="1245212" y="5292570"/>
                  <a:pt x="1348080" y="5281274"/>
                  <a:pt x="1389992" y="5274425"/>
                </a:cubicBezTo>
                <a:cubicBezTo>
                  <a:pt x="1431900" y="5267577"/>
                  <a:pt x="1481908" y="5261995"/>
                  <a:pt x="1501116" y="5262021"/>
                </a:cubicBezTo>
                <a:lnTo>
                  <a:pt x="1536040" y="5262069"/>
                </a:lnTo>
                <a:lnTo>
                  <a:pt x="1536040" y="4786061"/>
                </a:lnTo>
                <a:cubicBezTo>
                  <a:pt x="1536040" y="4416557"/>
                  <a:pt x="1532488" y="4308863"/>
                  <a:pt x="1520166" y="4304735"/>
                </a:cubicBezTo>
                <a:close/>
                <a:moveTo>
                  <a:pt x="10673308" y="4116755"/>
                </a:moveTo>
                <a:cubicBezTo>
                  <a:pt x="10656749" y="4114925"/>
                  <a:pt x="10644916" y="4114968"/>
                  <a:pt x="10641807" y="4117326"/>
                </a:cubicBezTo>
                <a:cubicBezTo>
                  <a:pt x="10630508" y="4125896"/>
                  <a:pt x="10605241" y="4530872"/>
                  <a:pt x="10602349" y="4749755"/>
                </a:cubicBezTo>
                <a:lnTo>
                  <a:pt x="10600818" y="4865607"/>
                </a:lnTo>
                <a:lnTo>
                  <a:pt x="10669004" y="4873026"/>
                </a:lnTo>
                <a:cubicBezTo>
                  <a:pt x="10752380" y="4882098"/>
                  <a:pt x="11110523" y="4957000"/>
                  <a:pt x="11282315" y="5001293"/>
                </a:cubicBezTo>
                <a:cubicBezTo>
                  <a:pt x="11351628" y="5019165"/>
                  <a:pt x="11411002" y="5031124"/>
                  <a:pt x="11414256" y="5027870"/>
                </a:cubicBezTo>
                <a:cubicBezTo>
                  <a:pt x="11421087" y="5021039"/>
                  <a:pt x="11446286" y="4284666"/>
                  <a:pt x="11439908" y="4278287"/>
                </a:cubicBezTo>
                <a:cubicBezTo>
                  <a:pt x="11429981" y="4268361"/>
                  <a:pt x="11093522" y="4192888"/>
                  <a:pt x="10959352" y="4170493"/>
                </a:cubicBezTo>
                <a:cubicBezTo>
                  <a:pt x="10878977" y="4157076"/>
                  <a:pt x="10777192" y="4137695"/>
                  <a:pt x="10733165" y="4127424"/>
                </a:cubicBezTo>
                <a:cubicBezTo>
                  <a:pt x="10711151" y="4122289"/>
                  <a:pt x="10689866" y="4118585"/>
                  <a:pt x="10673308" y="4116755"/>
                </a:cubicBezTo>
                <a:close/>
                <a:moveTo>
                  <a:pt x="2352016" y="4063001"/>
                </a:moveTo>
                <a:cubicBezTo>
                  <a:pt x="2339792" y="4059837"/>
                  <a:pt x="2261212" y="4076824"/>
                  <a:pt x="2177392" y="4100749"/>
                </a:cubicBezTo>
                <a:cubicBezTo>
                  <a:pt x="1906230" y="4178150"/>
                  <a:pt x="1887438" y="4184058"/>
                  <a:pt x="1729716" y="4241484"/>
                </a:cubicBezTo>
                <a:lnTo>
                  <a:pt x="1574140" y="4298127"/>
                </a:lnTo>
                <a:lnTo>
                  <a:pt x="1574140" y="4781196"/>
                </a:lnTo>
                <a:cubicBezTo>
                  <a:pt x="1574140" y="5166228"/>
                  <a:pt x="1577364" y="5261584"/>
                  <a:pt x="1590016" y="5251058"/>
                </a:cubicBezTo>
                <a:cubicBezTo>
                  <a:pt x="1598748" y="5243794"/>
                  <a:pt x="1663040" y="5228747"/>
                  <a:pt x="1732892" y="5217619"/>
                </a:cubicBezTo>
                <a:cubicBezTo>
                  <a:pt x="1802740" y="5206491"/>
                  <a:pt x="1931328" y="5183551"/>
                  <a:pt x="2018640" y="5166641"/>
                </a:cubicBezTo>
                <a:cubicBezTo>
                  <a:pt x="2105954" y="5149731"/>
                  <a:pt x="2221682" y="5129616"/>
                  <a:pt x="2275816" y="5121941"/>
                </a:cubicBezTo>
                <a:lnTo>
                  <a:pt x="2374240" y="5107987"/>
                </a:lnTo>
                <a:lnTo>
                  <a:pt x="2374240" y="4588370"/>
                </a:lnTo>
                <a:cubicBezTo>
                  <a:pt x="2374240" y="4104155"/>
                  <a:pt x="2372728" y="4068361"/>
                  <a:pt x="2352016" y="4063001"/>
                </a:cubicBezTo>
                <a:close/>
                <a:moveTo>
                  <a:pt x="9832738" y="3940068"/>
                </a:moveTo>
                <a:cubicBezTo>
                  <a:pt x="9824240" y="3940201"/>
                  <a:pt x="9811648" y="3950636"/>
                  <a:pt x="9804757" y="3963256"/>
                </a:cubicBezTo>
                <a:cubicBezTo>
                  <a:pt x="9794252" y="3982494"/>
                  <a:pt x="9766544" y="4444018"/>
                  <a:pt x="9764026" y="4641680"/>
                </a:cubicBezTo>
                <a:lnTo>
                  <a:pt x="9763280" y="4700257"/>
                </a:lnTo>
                <a:lnTo>
                  <a:pt x="9945435" y="4729298"/>
                </a:lnTo>
                <a:cubicBezTo>
                  <a:pt x="10045621" y="4745269"/>
                  <a:pt x="10219030" y="4776637"/>
                  <a:pt x="10330790" y="4799004"/>
                </a:cubicBezTo>
                <a:cubicBezTo>
                  <a:pt x="10472155" y="4827295"/>
                  <a:pt x="10536333" y="4835416"/>
                  <a:pt x="10541690" y="4825687"/>
                </a:cubicBezTo>
                <a:cubicBezTo>
                  <a:pt x="10547943" y="4814330"/>
                  <a:pt x="10567699" y="4484725"/>
                  <a:pt x="10582074" y="4151921"/>
                </a:cubicBezTo>
                <a:cubicBezTo>
                  <a:pt x="10585212" y="4079264"/>
                  <a:pt x="10619995" y="4094663"/>
                  <a:pt x="10311740" y="4032243"/>
                </a:cubicBezTo>
                <a:cubicBezTo>
                  <a:pt x="9985127" y="3966106"/>
                  <a:pt x="9848533" y="3939821"/>
                  <a:pt x="9832738" y="3940068"/>
                </a:cubicBezTo>
                <a:close/>
                <a:moveTo>
                  <a:pt x="3206360" y="3852844"/>
                </a:moveTo>
                <a:cubicBezTo>
                  <a:pt x="3181340" y="3852540"/>
                  <a:pt x="3131384" y="3861316"/>
                  <a:pt x="3053692" y="3879557"/>
                </a:cubicBezTo>
                <a:cubicBezTo>
                  <a:pt x="2969872" y="3899237"/>
                  <a:pt x="2794136" y="3945335"/>
                  <a:pt x="2663166" y="3981996"/>
                </a:cubicBezTo>
                <a:lnTo>
                  <a:pt x="2425040" y="4048653"/>
                </a:lnTo>
                <a:lnTo>
                  <a:pt x="2425040" y="4573053"/>
                </a:lnTo>
                <a:cubicBezTo>
                  <a:pt x="2425040" y="4861473"/>
                  <a:pt x="2423612" y="5094595"/>
                  <a:pt x="2421866" y="5091101"/>
                </a:cubicBezTo>
                <a:cubicBezTo>
                  <a:pt x="2420120" y="5087607"/>
                  <a:pt x="2461554" y="5076405"/>
                  <a:pt x="2513940" y="5066208"/>
                </a:cubicBezTo>
                <a:cubicBezTo>
                  <a:pt x="2566328" y="5056011"/>
                  <a:pt x="2663484" y="5035757"/>
                  <a:pt x="2729840" y="5021198"/>
                </a:cubicBezTo>
                <a:cubicBezTo>
                  <a:pt x="2910368" y="4981590"/>
                  <a:pt x="2953126" y="4973392"/>
                  <a:pt x="3090688" y="4952010"/>
                </a:cubicBezTo>
                <a:cubicBezTo>
                  <a:pt x="3159932" y="4941247"/>
                  <a:pt x="3214948" y="4928135"/>
                  <a:pt x="3212948" y="4922872"/>
                </a:cubicBezTo>
                <a:cubicBezTo>
                  <a:pt x="3210944" y="4917609"/>
                  <a:pt x="3216272" y="4678232"/>
                  <a:pt x="3224780" y="4390922"/>
                </a:cubicBezTo>
                <a:cubicBezTo>
                  <a:pt x="3237700" y="3954699"/>
                  <a:pt x="3237436" y="3866500"/>
                  <a:pt x="3223172" y="3856159"/>
                </a:cubicBezTo>
                <a:cubicBezTo>
                  <a:pt x="3220270" y="3854055"/>
                  <a:pt x="3214700" y="3852945"/>
                  <a:pt x="3206360" y="3852844"/>
                </a:cubicBezTo>
                <a:close/>
                <a:moveTo>
                  <a:pt x="9008090" y="3790408"/>
                </a:moveTo>
                <a:cubicBezTo>
                  <a:pt x="9000058" y="3791502"/>
                  <a:pt x="8987233" y="3818858"/>
                  <a:pt x="8979589" y="3851200"/>
                </a:cubicBezTo>
                <a:cubicBezTo>
                  <a:pt x="8968499" y="3898120"/>
                  <a:pt x="8945223" y="4170194"/>
                  <a:pt x="8923524" y="4506523"/>
                </a:cubicBezTo>
                <a:cubicBezTo>
                  <a:pt x="8920674" y="4550711"/>
                  <a:pt x="8880463" y="4539994"/>
                  <a:pt x="9327491" y="4614190"/>
                </a:cubicBezTo>
                <a:cubicBezTo>
                  <a:pt x="9495131" y="4642014"/>
                  <a:pt x="9653722" y="4671405"/>
                  <a:pt x="9679916" y="4679504"/>
                </a:cubicBezTo>
                <a:lnTo>
                  <a:pt x="9727541" y="4694228"/>
                </a:lnTo>
                <a:lnTo>
                  <a:pt x="9721222" y="4651366"/>
                </a:lnTo>
                <a:cubicBezTo>
                  <a:pt x="9714922" y="4608631"/>
                  <a:pt x="9725237" y="4432020"/>
                  <a:pt x="9753029" y="4106799"/>
                </a:cubicBezTo>
                <a:lnTo>
                  <a:pt x="9767685" y="3935295"/>
                </a:lnTo>
                <a:lnTo>
                  <a:pt x="9534888" y="3886566"/>
                </a:lnTo>
                <a:cubicBezTo>
                  <a:pt x="9273371" y="3831825"/>
                  <a:pt x="9030068" y="3787415"/>
                  <a:pt x="9008090" y="3790408"/>
                </a:cubicBezTo>
                <a:close/>
                <a:moveTo>
                  <a:pt x="3975022" y="3693937"/>
                </a:moveTo>
                <a:cubicBezTo>
                  <a:pt x="3956102" y="3695696"/>
                  <a:pt x="3931164" y="3700622"/>
                  <a:pt x="3898240" y="3707406"/>
                </a:cubicBezTo>
                <a:cubicBezTo>
                  <a:pt x="3852838" y="3716761"/>
                  <a:pt x="3698556" y="3750720"/>
                  <a:pt x="3555390" y="3782870"/>
                </a:cubicBezTo>
                <a:cubicBezTo>
                  <a:pt x="3412224" y="3815020"/>
                  <a:pt x="3288636" y="3842490"/>
                  <a:pt x="3280752" y="3843914"/>
                </a:cubicBezTo>
                <a:cubicBezTo>
                  <a:pt x="3270412" y="3845782"/>
                  <a:pt x="3265816" y="3996033"/>
                  <a:pt x="3264262" y="4383078"/>
                </a:cubicBezTo>
                <a:cubicBezTo>
                  <a:pt x="3263076" y="4678194"/>
                  <a:pt x="3263792" y="4916934"/>
                  <a:pt x="3265850" y="4913611"/>
                </a:cubicBezTo>
                <a:cubicBezTo>
                  <a:pt x="3273712" y="4900914"/>
                  <a:pt x="3858538" y="4715764"/>
                  <a:pt x="3952216" y="4696314"/>
                </a:cubicBezTo>
                <a:lnTo>
                  <a:pt x="4050640" y="4675879"/>
                </a:lnTo>
                <a:lnTo>
                  <a:pt x="4044216" y="4286591"/>
                </a:lnTo>
                <a:cubicBezTo>
                  <a:pt x="4040680" y="4072483"/>
                  <a:pt x="4036976" y="3853012"/>
                  <a:pt x="4035984" y="3798878"/>
                </a:cubicBezTo>
                <a:cubicBezTo>
                  <a:pt x="4034386" y="3711873"/>
                  <a:pt x="4031784" y="3688658"/>
                  <a:pt x="3975022" y="3693937"/>
                </a:cubicBezTo>
                <a:close/>
                <a:moveTo>
                  <a:pt x="8181315" y="3660937"/>
                </a:moveTo>
                <a:cubicBezTo>
                  <a:pt x="8172584" y="3660774"/>
                  <a:pt x="8165440" y="3663243"/>
                  <a:pt x="8165440" y="3666423"/>
                </a:cubicBezTo>
                <a:cubicBezTo>
                  <a:pt x="8165440" y="3669604"/>
                  <a:pt x="8151258" y="3808577"/>
                  <a:pt x="8133924" y="3975254"/>
                </a:cubicBezTo>
                <a:cubicBezTo>
                  <a:pt x="8116590" y="4141931"/>
                  <a:pt x="8101884" y="4316542"/>
                  <a:pt x="8101244" y="4363278"/>
                </a:cubicBezTo>
                <a:cubicBezTo>
                  <a:pt x="8100080" y="4448221"/>
                  <a:pt x="8100092" y="4448253"/>
                  <a:pt x="8135935" y="4448695"/>
                </a:cubicBezTo>
                <a:cubicBezTo>
                  <a:pt x="8208979" y="4449594"/>
                  <a:pt x="8520319" y="4489837"/>
                  <a:pt x="8696699" y="4521177"/>
                </a:cubicBezTo>
                <a:cubicBezTo>
                  <a:pt x="8796805" y="4538964"/>
                  <a:pt x="8880991" y="4551236"/>
                  <a:pt x="8883780" y="4548447"/>
                </a:cubicBezTo>
                <a:cubicBezTo>
                  <a:pt x="8892295" y="4539931"/>
                  <a:pt x="8952040" y="3798333"/>
                  <a:pt x="8945113" y="3787126"/>
                </a:cubicBezTo>
                <a:cubicBezTo>
                  <a:pt x="8941554" y="3781366"/>
                  <a:pt x="8923262" y="3773762"/>
                  <a:pt x="8904465" y="3770228"/>
                </a:cubicBezTo>
                <a:cubicBezTo>
                  <a:pt x="8739944" y="3739298"/>
                  <a:pt x="8227091" y="3661789"/>
                  <a:pt x="8181315" y="3660937"/>
                </a:cubicBezTo>
                <a:close/>
                <a:moveTo>
                  <a:pt x="7409493" y="3573062"/>
                </a:moveTo>
                <a:lnTo>
                  <a:pt x="7358395" y="3573341"/>
                </a:lnTo>
                <a:lnTo>
                  <a:pt x="7336382" y="3975478"/>
                </a:lnTo>
                <a:cubicBezTo>
                  <a:pt x="7324275" y="4196653"/>
                  <a:pt x="7312979" y="4376018"/>
                  <a:pt x="7311280" y="4374067"/>
                </a:cubicBezTo>
                <a:cubicBezTo>
                  <a:pt x="7302727" y="4364246"/>
                  <a:pt x="8021618" y="4428586"/>
                  <a:pt x="8034894" y="4438830"/>
                </a:cubicBezTo>
                <a:cubicBezTo>
                  <a:pt x="8046255" y="4447597"/>
                  <a:pt x="8050370" y="4441324"/>
                  <a:pt x="8050296" y="4415347"/>
                </a:cubicBezTo>
                <a:cubicBezTo>
                  <a:pt x="8050102" y="4346698"/>
                  <a:pt x="8090476" y="3858025"/>
                  <a:pt x="8104261" y="3762180"/>
                </a:cubicBezTo>
                <a:lnTo>
                  <a:pt x="8118216" y="3665156"/>
                </a:lnTo>
                <a:lnTo>
                  <a:pt x="8075153" y="3651488"/>
                </a:lnTo>
                <a:cubicBezTo>
                  <a:pt x="8051469" y="3643970"/>
                  <a:pt x="7986371" y="3632111"/>
                  <a:pt x="7930491" y="3625133"/>
                </a:cubicBezTo>
                <a:cubicBezTo>
                  <a:pt x="7721528" y="3599041"/>
                  <a:pt x="7458885" y="3572791"/>
                  <a:pt x="7409493" y="3573062"/>
                </a:cubicBezTo>
                <a:close/>
                <a:moveTo>
                  <a:pt x="4857092" y="3567103"/>
                </a:moveTo>
                <a:lnTo>
                  <a:pt x="4774540" y="3575117"/>
                </a:lnTo>
                <a:cubicBezTo>
                  <a:pt x="4729138" y="3579525"/>
                  <a:pt x="4626808" y="3595319"/>
                  <a:pt x="4547140" y="3610216"/>
                </a:cubicBezTo>
                <a:cubicBezTo>
                  <a:pt x="4332326" y="3650382"/>
                  <a:pt x="4117988" y="3687753"/>
                  <a:pt x="4102432" y="3687753"/>
                </a:cubicBezTo>
                <a:cubicBezTo>
                  <a:pt x="4085516" y="3687753"/>
                  <a:pt x="4075832" y="4178424"/>
                  <a:pt x="4087248" y="4457128"/>
                </a:cubicBezTo>
                <a:lnTo>
                  <a:pt x="4095092" y="4648653"/>
                </a:lnTo>
                <a:lnTo>
                  <a:pt x="4241140" y="4612987"/>
                </a:lnTo>
                <a:cubicBezTo>
                  <a:pt x="4321469" y="4593371"/>
                  <a:pt x="4493713" y="4559349"/>
                  <a:pt x="4623906" y="4537383"/>
                </a:cubicBezTo>
                <a:lnTo>
                  <a:pt x="4860623" y="4497445"/>
                </a:lnTo>
                <a:lnTo>
                  <a:pt x="4863052" y="4133874"/>
                </a:lnTo>
                <a:cubicBezTo>
                  <a:pt x="4864390" y="3933910"/>
                  <a:pt x="4863596" y="3724583"/>
                  <a:pt x="4861288" y="3668703"/>
                </a:cubicBezTo>
                <a:close/>
                <a:moveTo>
                  <a:pt x="6574398" y="3522653"/>
                </a:moveTo>
                <a:cubicBezTo>
                  <a:pt x="6568924" y="3522653"/>
                  <a:pt x="6559380" y="3526939"/>
                  <a:pt x="6553196" y="3532178"/>
                </a:cubicBezTo>
                <a:cubicBezTo>
                  <a:pt x="6541648" y="3541956"/>
                  <a:pt x="6529226" y="3825634"/>
                  <a:pt x="6525478" y="4165133"/>
                </a:cubicBezTo>
                <a:lnTo>
                  <a:pt x="6523364" y="4356763"/>
                </a:lnTo>
                <a:lnTo>
                  <a:pt x="6852276" y="4360205"/>
                </a:lnTo>
                <a:cubicBezTo>
                  <a:pt x="7033180" y="4362099"/>
                  <a:pt x="7198335" y="4364448"/>
                  <a:pt x="7219290" y="4365426"/>
                </a:cubicBezTo>
                <a:lnTo>
                  <a:pt x="7257390" y="4367203"/>
                </a:lnTo>
                <a:lnTo>
                  <a:pt x="7271980" y="4087803"/>
                </a:lnTo>
                <a:cubicBezTo>
                  <a:pt x="7280004" y="3934133"/>
                  <a:pt x="7293087" y="3756079"/>
                  <a:pt x="7301053" y="3692129"/>
                </a:cubicBezTo>
                <a:lnTo>
                  <a:pt x="7315538" y="3575854"/>
                </a:lnTo>
                <a:lnTo>
                  <a:pt x="7261063" y="3561732"/>
                </a:lnTo>
                <a:cubicBezTo>
                  <a:pt x="7221499" y="3551476"/>
                  <a:pt x="6715054" y="3522653"/>
                  <a:pt x="6574398" y="3522653"/>
                </a:cubicBezTo>
                <a:close/>
                <a:moveTo>
                  <a:pt x="5538564" y="3517425"/>
                </a:moveTo>
                <a:cubicBezTo>
                  <a:pt x="5464660" y="3518245"/>
                  <a:pt x="5354058" y="3522914"/>
                  <a:pt x="5257140" y="3529698"/>
                </a:cubicBezTo>
                <a:cubicBezTo>
                  <a:pt x="5127921" y="3538744"/>
                  <a:pt x="5001396" y="3552544"/>
                  <a:pt x="4975977" y="3560365"/>
                </a:cubicBezTo>
                <a:lnTo>
                  <a:pt x="4929764" y="3574586"/>
                </a:lnTo>
                <a:lnTo>
                  <a:pt x="4915641" y="3881995"/>
                </a:lnTo>
                <a:cubicBezTo>
                  <a:pt x="4897496" y="4276980"/>
                  <a:pt x="4899276" y="4487853"/>
                  <a:pt x="4920754" y="4487853"/>
                </a:cubicBezTo>
                <a:cubicBezTo>
                  <a:pt x="4929476" y="4487853"/>
                  <a:pt x="5007304" y="4473891"/>
                  <a:pt x="5093704" y="4456826"/>
                </a:cubicBezTo>
                <a:cubicBezTo>
                  <a:pt x="5257508" y="4424473"/>
                  <a:pt x="5634024" y="4381706"/>
                  <a:pt x="5658752" y="4392645"/>
                </a:cubicBezTo>
                <a:cubicBezTo>
                  <a:pt x="5669078" y="4397212"/>
                  <a:pt x="5673542" y="4305174"/>
                  <a:pt x="5674924" y="4059228"/>
                </a:cubicBezTo>
                <a:cubicBezTo>
                  <a:pt x="5675974" y="3872379"/>
                  <a:pt x="5683092" y="3675212"/>
                  <a:pt x="5690740" y="3621078"/>
                </a:cubicBezTo>
                <a:lnTo>
                  <a:pt x="5704644" y="3522653"/>
                </a:lnTo>
                <a:lnTo>
                  <a:pt x="5598368" y="3517952"/>
                </a:lnTo>
                <a:cubicBezTo>
                  <a:pt x="5583756" y="3517306"/>
                  <a:pt x="5563198" y="3517151"/>
                  <a:pt x="5538564" y="3517425"/>
                </a:cubicBezTo>
                <a:close/>
                <a:moveTo>
                  <a:pt x="5876784" y="3501016"/>
                </a:moveTo>
                <a:cubicBezTo>
                  <a:pt x="5781954" y="3500463"/>
                  <a:pt x="5754302" y="3504226"/>
                  <a:pt x="5749512" y="3513068"/>
                </a:cubicBezTo>
                <a:cubicBezTo>
                  <a:pt x="5738212" y="3533927"/>
                  <a:pt x="5699434" y="4344895"/>
                  <a:pt x="5708148" y="4378105"/>
                </a:cubicBezTo>
                <a:cubicBezTo>
                  <a:pt x="5713056" y="4396811"/>
                  <a:pt x="5718952" y="4398954"/>
                  <a:pt x="5736566" y="4388437"/>
                </a:cubicBezTo>
                <a:cubicBezTo>
                  <a:pt x="5749506" y="4380711"/>
                  <a:pt x="5908164" y="4371251"/>
                  <a:pt x="6116324" y="4365792"/>
                </a:cubicBezTo>
                <a:lnTo>
                  <a:pt x="6473856" y="4356417"/>
                </a:lnTo>
                <a:lnTo>
                  <a:pt x="6474788" y="4272910"/>
                </a:lnTo>
                <a:cubicBezTo>
                  <a:pt x="6475298" y="4226981"/>
                  <a:pt x="6485376" y="4042235"/>
                  <a:pt x="6497180" y="3862363"/>
                </a:cubicBezTo>
                <a:cubicBezTo>
                  <a:pt x="6508986" y="3682491"/>
                  <a:pt x="6514540" y="3531219"/>
                  <a:pt x="6509524" y="3526201"/>
                </a:cubicBezTo>
                <a:cubicBezTo>
                  <a:pt x="6504504" y="3521184"/>
                  <a:pt x="6333538" y="3512322"/>
                  <a:pt x="6129596" y="3506507"/>
                </a:cubicBezTo>
                <a:cubicBezTo>
                  <a:pt x="6014760" y="3503233"/>
                  <a:pt x="5933680" y="3501348"/>
                  <a:pt x="5876784" y="3501016"/>
                </a:cubicBezTo>
                <a:close/>
                <a:moveTo>
                  <a:pt x="1492288" y="3433753"/>
                </a:moveTo>
                <a:cubicBezTo>
                  <a:pt x="1476770" y="3433753"/>
                  <a:pt x="1461228" y="3436601"/>
                  <a:pt x="1457748" y="3440081"/>
                </a:cubicBezTo>
                <a:cubicBezTo>
                  <a:pt x="1454268" y="3443561"/>
                  <a:pt x="1377590" y="3457439"/>
                  <a:pt x="1287356" y="3470920"/>
                </a:cubicBezTo>
                <a:cubicBezTo>
                  <a:pt x="1107084" y="3497853"/>
                  <a:pt x="943570" y="3526453"/>
                  <a:pt x="840716" y="3549039"/>
                </a:cubicBezTo>
                <a:lnTo>
                  <a:pt x="774040" y="3563680"/>
                </a:lnTo>
                <a:lnTo>
                  <a:pt x="774040" y="4411653"/>
                </a:lnTo>
                <a:lnTo>
                  <a:pt x="821666" y="4404627"/>
                </a:lnTo>
                <a:cubicBezTo>
                  <a:pt x="847860" y="4400763"/>
                  <a:pt x="940728" y="4389883"/>
                  <a:pt x="1028040" y="4380449"/>
                </a:cubicBezTo>
                <a:cubicBezTo>
                  <a:pt x="1152218" y="4367031"/>
                  <a:pt x="1222748" y="4351038"/>
                  <a:pt x="1351892" y="4307010"/>
                </a:cubicBezTo>
                <a:lnTo>
                  <a:pt x="1516992" y="4250724"/>
                </a:lnTo>
                <a:lnTo>
                  <a:pt x="1521152" y="4131164"/>
                </a:lnTo>
                <a:cubicBezTo>
                  <a:pt x="1523442" y="4065405"/>
                  <a:pt x="1524232" y="3881587"/>
                  <a:pt x="1522908" y="3722678"/>
                </a:cubicBezTo>
                <a:lnTo>
                  <a:pt x="1520500" y="3433753"/>
                </a:lnTo>
                <a:close/>
                <a:moveTo>
                  <a:pt x="10710099" y="3414495"/>
                </a:moveTo>
                <a:cubicBezTo>
                  <a:pt x="10703613" y="3413971"/>
                  <a:pt x="10699060" y="3414082"/>
                  <a:pt x="10697031" y="3414925"/>
                </a:cubicBezTo>
                <a:cubicBezTo>
                  <a:pt x="10688914" y="3418296"/>
                  <a:pt x="10676250" y="3439627"/>
                  <a:pt x="10668890" y="3462328"/>
                </a:cubicBezTo>
                <a:cubicBezTo>
                  <a:pt x="10658268" y="3495090"/>
                  <a:pt x="10647385" y="3685089"/>
                  <a:pt x="10635992" y="4036704"/>
                </a:cubicBezTo>
                <a:cubicBezTo>
                  <a:pt x="10635591" y="4049079"/>
                  <a:pt x="10714664" y="4067918"/>
                  <a:pt x="11086440" y="4144021"/>
                </a:cubicBezTo>
                <a:cubicBezTo>
                  <a:pt x="11194708" y="4166183"/>
                  <a:pt x="11318632" y="4194729"/>
                  <a:pt x="11361829" y="4207456"/>
                </a:cubicBezTo>
                <a:lnTo>
                  <a:pt x="11440367" y="4230595"/>
                </a:lnTo>
                <a:lnTo>
                  <a:pt x="11440718" y="4146499"/>
                </a:lnTo>
                <a:cubicBezTo>
                  <a:pt x="11440912" y="4100246"/>
                  <a:pt x="11446739" y="3946674"/>
                  <a:pt x="11453668" y="3805228"/>
                </a:cubicBezTo>
                <a:cubicBezTo>
                  <a:pt x="11460596" y="3663782"/>
                  <a:pt x="11461822" y="3548053"/>
                  <a:pt x="11456390" y="3548053"/>
                </a:cubicBezTo>
                <a:cubicBezTo>
                  <a:pt x="11450960" y="3548053"/>
                  <a:pt x="11392645" y="3536903"/>
                  <a:pt x="11326803" y="3523275"/>
                </a:cubicBezTo>
                <a:cubicBezTo>
                  <a:pt x="11260961" y="3509648"/>
                  <a:pt x="11137492" y="3489433"/>
                  <a:pt x="11052427" y="3478353"/>
                </a:cubicBezTo>
                <a:cubicBezTo>
                  <a:pt x="10967363" y="3467273"/>
                  <a:pt x="10855921" y="3447090"/>
                  <a:pt x="10804777" y="3433501"/>
                </a:cubicBezTo>
                <a:cubicBezTo>
                  <a:pt x="10766420" y="3423309"/>
                  <a:pt x="10729558" y="3416059"/>
                  <a:pt x="10710099" y="3414495"/>
                </a:cubicBezTo>
                <a:close/>
                <a:moveTo>
                  <a:pt x="9854219" y="3217856"/>
                </a:moveTo>
                <a:cubicBezTo>
                  <a:pt x="9848913" y="3217856"/>
                  <a:pt x="9837786" y="3316439"/>
                  <a:pt x="9829494" y="3436928"/>
                </a:cubicBezTo>
                <a:cubicBezTo>
                  <a:pt x="9821200" y="3557419"/>
                  <a:pt x="9813443" y="3707428"/>
                  <a:pt x="9812254" y="3770281"/>
                </a:cubicBezTo>
                <a:lnTo>
                  <a:pt x="9810091" y="3884558"/>
                </a:lnTo>
                <a:lnTo>
                  <a:pt x="10584791" y="4039991"/>
                </a:lnTo>
                <a:lnTo>
                  <a:pt x="10592942" y="3930547"/>
                </a:lnTo>
                <a:cubicBezTo>
                  <a:pt x="10635520" y="3358836"/>
                  <a:pt x="10634310" y="3395654"/>
                  <a:pt x="10610527" y="3395654"/>
                </a:cubicBezTo>
                <a:cubicBezTo>
                  <a:pt x="10598371" y="3395654"/>
                  <a:pt x="10544745" y="3383467"/>
                  <a:pt x="10491358" y="3368570"/>
                </a:cubicBezTo>
                <a:cubicBezTo>
                  <a:pt x="10392858" y="3341085"/>
                  <a:pt x="9871910" y="3217856"/>
                  <a:pt x="9854219" y="3217856"/>
                </a:cubicBezTo>
                <a:close/>
                <a:moveTo>
                  <a:pt x="2345666" y="3200405"/>
                </a:moveTo>
                <a:cubicBezTo>
                  <a:pt x="2329950" y="3197792"/>
                  <a:pt x="2242796" y="3217871"/>
                  <a:pt x="2151992" y="3245025"/>
                </a:cubicBezTo>
                <a:cubicBezTo>
                  <a:pt x="2061186" y="3272179"/>
                  <a:pt x="1892592" y="3318830"/>
                  <a:pt x="1777340" y="3348694"/>
                </a:cubicBezTo>
                <a:lnTo>
                  <a:pt x="1567792" y="3402992"/>
                </a:lnTo>
                <a:lnTo>
                  <a:pt x="1570792" y="3824772"/>
                </a:lnTo>
                <a:cubicBezTo>
                  <a:pt x="1572444" y="4056751"/>
                  <a:pt x="1576284" y="4246553"/>
                  <a:pt x="1579328" y="4246553"/>
                </a:cubicBezTo>
                <a:cubicBezTo>
                  <a:pt x="1582370" y="4246553"/>
                  <a:pt x="1663888" y="4218517"/>
                  <a:pt x="1760476" y="4184251"/>
                </a:cubicBezTo>
                <a:cubicBezTo>
                  <a:pt x="1970048" y="4109901"/>
                  <a:pt x="2230264" y="4034755"/>
                  <a:pt x="2313916" y="4024424"/>
                </a:cubicBezTo>
                <a:lnTo>
                  <a:pt x="2374240" y="4016974"/>
                </a:lnTo>
                <a:lnTo>
                  <a:pt x="2374240" y="3205156"/>
                </a:lnTo>
                <a:close/>
                <a:moveTo>
                  <a:pt x="9046577" y="2983105"/>
                </a:moveTo>
                <a:cubicBezTo>
                  <a:pt x="9045744" y="2986489"/>
                  <a:pt x="9038663" y="3007831"/>
                  <a:pt x="9030841" y="3030532"/>
                </a:cubicBezTo>
                <a:cubicBezTo>
                  <a:pt x="9023019" y="3053232"/>
                  <a:pt x="9016393" y="3114670"/>
                  <a:pt x="9016118" y="3167056"/>
                </a:cubicBezTo>
                <a:cubicBezTo>
                  <a:pt x="9015463" y="3291522"/>
                  <a:pt x="8993583" y="3745563"/>
                  <a:pt x="8988514" y="3739905"/>
                </a:cubicBezTo>
                <a:cubicBezTo>
                  <a:pt x="8980882" y="3731387"/>
                  <a:pt x="9380915" y="3804980"/>
                  <a:pt x="9568682" y="3846637"/>
                </a:cubicBezTo>
                <a:cubicBezTo>
                  <a:pt x="9696829" y="3875066"/>
                  <a:pt x="9761797" y="3884471"/>
                  <a:pt x="9767402" y="3875402"/>
                </a:cubicBezTo>
                <a:cubicBezTo>
                  <a:pt x="9771982" y="3867992"/>
                  <a:pt x="9776484" y="3752730"/>
                  <a:pt x="9777405" y="3619266"/>
                </a:cubicBezTo>
                <a:cubicBezTo>
                  <a:pt x="9778327" y="3485801"/>
                  <a:pt x="9780343" y="3334242"/>
                  <a:pt x="9781886" y="3282467"/>
                </a:cubicBezTo>
                <a:lnTo>
                  <a:pt x="9784690" y="3188329"/>
                </a:lnTo>
                <a:lnTo>
                  <a:pt x="9416390" y="3082642"/>
                </a:lnTo>
                <a:cubicBezTo>
                  <a:pt x="9213825" y="3024515"/>
                  <a:pt x="9047409" y="2979723"/>
                  <a:pt x="9046577" y="2983105"/>
                </a:cubicBezTo>
                <a:close/>
                <a:moveTo>
                  <a:pt x="3200878" y="2933148"/>
                </a:moveTo>
                <a:cubicBezTo>
                  <a:pt x="3189776" y="2930226"/>
                  <a:pt x="3017814" y="2979107"/>
                  <a:pt x="2818740" y="3041769"/>
                </a:cubicBezTo>
                <a:cubicBezTo>
                  <a:pt x="2619668" y="3104433"/>
                  <a:pt x="2446790" y="3163849"/>
                  <a:pt x="2434566" y="3173807"/>
                </a:cubicBezTo>
                <a:cubicBezTo>
                  <a:pt x="2415644" y="3189220"/>
                  <a:pt x="2411404" y="3221694"/>
                  <a:pt x="2406032" y="3392208"/>
                </a:cubicBezTo>
                <a:cubicBezTo>
                  <a:pt x="2402564" y="3502369"/>
                  <a:pt x="2406280" y="3684493"/>
                  <a:pt x="2414292" y="3796925"/>
                </a:cubicBezTo>
                <a:lnTo>
                  <a:pt x="2428856" y="4001347"/>
                </a:lnTo>
                <a:lnTo>
                  <a:pt x="2506324" y="3973007"/>
                </a:lnTo>
                <a:cubicBezTo>
                  <a:pt x="2568616" y="3950219"/>
                  <a:pt x="3162338" y="3804236"/>
                  <a:pt x="3221528" y="3797155"/>
                </a:cubicBezTo>
                <a:cubicBezTo>
                  <a:pt x="3233480" y="3795725"/>
                  <a:pt x="3235172" y="3698560"/>
                  <a:pt x="3229016" y="3366882"/>
                </a:cubicBezTo>
                <a:cubicBezTo>
                  <a:pt x="3222028" y="2990316"/>
                  <a:pt x="3218620" y="2937815"/>
                  <a:pt x="3200878" y="2933148"/>
                </a:cubicBezTo>
                <a:close/>
                <a:moveTo>
                  <a:pt x="8248125" y="2752601"/>
                </a:moveTo>
                <a:cubicBezTo>
                  <a:pt x="8236454" y="2748123"/>
                  <a:pt x="8226492" y="2761828"/>
                  <a:pt x="8217608" y="2794580"/>
                </a:cubicBezTo>
                <a:cubicBezTo>
                  <a:pt x="8205570" y="2838959"/>
                  <a:pt x="8165570" y="3401881"/>
                  <a:pt x="8163524" y="3555719"/>
                </a:cubicBezTo>
                <a:lnTo>
                  <a:pt x="8162662" y="3620535"/>
                </a:lnTo>
                <a:lnTo>
                  <a:pt x="8306926" y="3635736"/>
                </a:lnTo>
                <a:cubicBezTo>
                  <a:pt x="8386272" y="3644096"/>
                  <a:pt x="8561593" y="3671215"/>
                  <a:pt x="8696528" y="3696000"/>
                </a:cubicBezTo>
                <a:cubicBezTo>
                  <a:pt x="8831463" y="3720785"/>
                  <a:pt x="8940983" y="3736212"/>
                  <a:pt x="8939906" y="3730283"/>
                </a:cubicBezTo>
                <a:cubicBezTo>
                  <a:pt x="8938829" y="3724354"/>
                  <a:pt x="8949871" y="3600847"/>
                  <a:pt x="8964444" y="3455823"/>
                </a:cubicBezTo>
                <a:cubicBezTo>
                  <a:pt x="8979018" y="3310801"/>
                  <a:pt x="8990941" y="3141728"/>
                  <a:pt x="8990941" y="3080106"/>
                </a:cubicBezTo>
                <a:lnTo>
                  <a:pt x="8990941" y="2968065"/>
                </a:lnTo>
                <a:lnTo>
                  <a:pt x="8860766" y="2926037"/>
                </a:lnTo>
                <a:cubicBezTo>
                  <a:pt x="8655885" y="2859890"/>
                  <a:pt x="8366965" y="2775998"/>
                  <a:pt x="8313871" y="2767238"/>
                </a:cubicBezTo>
                <a:cubicBezTo>
                  <a:pt x="8287241" y="2762846"/>
                  <a:pt x="8257655" y="2756258"/>
                  <a:pt x="8248125" y="2752601"/>
                </a:cubicBezTo>
                <a:close/>
                <a:moveTo>
                  <a:pt x="4015716" y="2691707"/>
                </a:moveTo>
                <a:cubicBezTo>
                  <a:pt x="4003492" y="2688709"/>
                  <a:pt x="3879192" y="2719731"/>
                  <a:pt x="3739492" y="2760640"/>
                </a:cubicBezTo>
                <a:cubicBezTo>
                  <a:pt x="3599792" y="2801552"/>
                  <a:pt x="3434056" y="2851459"/>
                  <a:pt x="3371192" y="2871546"/>
                </a:cubicBezTo>
                <a:lnTo>
                  <a:pt x="3256892" y="2908068"/>
                </a:lnTo>
                <a:lnTo>
                  <a:pt x="3266064" y="3350474"/>
                </a:lnTo>
                <a:cubicBezTo>
                  <a:pt x="3271108" y="3593797"/>
                  <a:pt x="3276888" y="3794533"/>
                  <a:pt x="3278906" y="3796552"/>
                </a:cubicBezTo>
                <a:cubicBezTo>
                  <a:pt x="3280924" y="3798571"/>
                  <a:pt x="3319660" y="3788823"/>
                  <a:pt x="3364984" y="3774891"/>
                </a:cubicBezTo>
                <a:cubicBezTo>
                  <a:pt x="3486430" y="3737558"/>
                  <a:pt x="3962474" y="3648973"/>
                  <a:pt x="4003016" y="3656161"/>
                </a:cubicBezTo>
                <a:lnTo>
                  <a:pt x="4037940" y="3662353"/>
                </a:lnTo>
                <a:lnTo>
                  <a:pt x="4037940" y="3179757"/>
                </a:lnTo>
                <a:cubicBezTo>
                  <a:pt x="4037940" y="2730681"/>
                  <a:pt x="4036396" y="2696778"/>
                  <a:pt x="4015716" y="2691707"/>
                </a:cubicBezTo>
                <a:close/>
                <a:moveTo>
                  <a:pt x="10705441" y="2535731"/>
                </a:moveTo>
                <a:lnTo>
                  <a:pt x="10699070" y="2606919"/>
                </a:lnTo>
                <a:cubicBezTo>
                  <a:pt x="10689075" y="2718608"/>
                  <a:pt x="10677548" y="3359296"/>
                  <a:pt x="10685393" y="3367141"/>
                </a:cubicBezTo>
                <a:cubicBezTo>
                  <a:pt x="10689263" y="3371011"/>
                  <a:pt x="10728219" y="3378902"/>
                  <a:pt x="10771960" y="3384677"/>
                </a:cubicBezTo>
                <a:cubicBezTo>
                  <a:pt x="10851030" y="3395116"/>
                  <a:pt x="11094535" y="3436445"/>
                  <a:pt x="11330642" y="3479503"/>
                </a:cubicBezTo>
                <a:cubicBezTo>
                  <a:pt x="11399372" y="3492036"/>
                  <a:pt x="11453802" y="3496746"/>
                  <a:pt x="11453310" y="3490118"/>
                </a:cubicBezTo>
                <a:cubicBezTo>
                  <a:pt x="11452824" y="3483565"/>
                  <a:pt x="11454204" y="3303897"/>
                  <a:pt x="11456377" y="3090857"/>
                </a:cubicBezTo>
                <a:lnTo>
                  <a:pt x="11460329" y="2703507"/>
                </a:lnTo>
                <a:lnTo>
                  <a:pt x="11397210" y="2692689"/>
                </a:lnTo>
                <a:cubicBezTo>
                  <a:pt x="11362495" y="2686739"/>
                  <a:pt x="11192645" y="2648989"/>
                  <a:pt x="11019766" y="2608802"/>
                </a:cubicBezTo>
                <a:close/>
                <a:moveTo>
                  <a:pt x="7401955" y="2532060"/>
                </a:moveTo>
                <a:cubicBezTo>
                  <a:pt x="7398538" y="2532060"/>
                  <a:pt x="7385913" y="2727796"/>
                  <a:pt x="7373898" y="2967033"/>
                </a:cubicBezTo>
                <a:cubicBezTo>
                  <a:pt x="7361884" y="3206268"/>
                  <a:pt x="7355044" y="3431059"/>
                  <a:pt x="7358697" y="3466573"/>
                </a:cubicBezTo>
                <a:lnTo>
                  <a:pt x="7365340" y="3531143"/>
                </a:lnTo>
                <a:lnTo>
                  <a:pt x="7565365" y="3547151"/>
                </a:lnTo>
                <a:cubicBezTo>
                  <a:pt x="7819445" y="3567486"/>
                  <a:pt x="7934701" y="3580130"/>
                  <a:pt x="8039341" y="3599151"/>
                </a:cubicBezTo>
                <a:lnTo>
                  <a:pt x="8122793" y="3614319"/>
                </a:lnTo>
                <a:lnTo>
                  <a:pt x="8137791" y="3311314"/>
                </a:lnTo>
                <a:cubicBezTo>
                  <a:pt x="8146040" y="3144661"/>
                  <a:pt x="8159308" y="2947601"/>
                  <a:pt x="8167276" y="2873404"/>
                </a:cubicBezTo>
                <a:lnTo>
                  <a:pt x="8181761" y="2738501"/>
                </a:lnTo>
                <a:lnTo>
                  <a:pt x="8113276" y="2711908"/>
                </a:lnTo>
                <a:cubicBezTo>
                  <a:pt x="8060208" y="2691301"/>
                  <a:pt x="7430386" y="2532060"/>
                  <a:pt x="7401955" y="2532060"/>
                </a:cubicBezTo>
                <a:close/>
                <a:moveTo>
                  <a:pt x="1491592" y="2511535"/>
                </a:moveTo>
                <a:lnTo>
                  <a:pt x="1288392" y="2572812"/>
                </a:lnTo>
                <a:cubicBezTo>
                  <a:pt x="1176632" y="2606514"/>
                  <a:pt x="1042328" y="2644945"/>
                  <a:pt x="989940" y="2658217"/>
                </a:cubicBezTo>
                <a:cubicBezTo>
                  <a:pt x="937554" y="2671488"/>
                  <a:pt x="864606" y="2691816"/>
                  <a:pt x="827836" y="2703389"/>
                </a:cubicBezTo>
                <a:lnTo>
                  <a:pt x="760982" y="2724432"/>
                </a:lnTo>
                <a:lnTo>
                  <a:pt x="754992" y="3503603"/>
                </a:lnTo>
                <a:lnTo>
                  <a:pt x="818492" y="3499634"/>
                </a:lnTo>
                <a:cubicBezTo>
                  <a:pt x="877588" y="3495940"/>
                  <a:pt x="1254848" y="3429330"/>
                  <a:pt x="1428092" y="3392005"/>
                </a:cubicBezTo>
                <a:lnTo>
                  <a:pt x="1504292" y="3375587"/>
                </a:lnTo>
                <a:lnTo>
                  <a:pt x="1507400" y="3147498"/>
                </a:lnTo>
                <a:cubicBezTo>
                  <a:pt x="1509110" y="3022049"/>
                  <a:pt x="1506252" y="2827635"/>
                  <a:pt x="1501050" y="2715470"/>
                </a:cubicBezTo>
                <a:close/>
                <a:moveTo>
                  <a:pt x="4837870" y="2499468"/>
                </a:moveTo>
                <a:cubicBezTo>
                  <a:pt x="4828028" y="2498661"/>
                  <a:pt x="4815662" y="2499898"/>
                  <a:pt x="4799940" y="2502330"/>
                </a:cubicBezTo>
                <a:cubicBezTo>
                  <a:pt x="4729476" y="2513233"/>
                  <a:pt x="4389786" y="2588597"/>
                  <a:pt x="4234792" y="2627715"/>
                </a:cubicBezTo>
                <a:lnTo>
                  <a:pt x="4069692" y="2669384"/>
                </a:lnTo>
                <a:lnTo>
                  <a:pt x="4074176" y="3149995"/>
                </a:lnTo>
                <a:cubicBezTo>
                  <a:pt x="4076644" y="3414328"/>
                  <a:pt x="4079500" y="3631379"/>
                  <a:pt x="4080526" y="3632326"/>
                </a:cubicBezTo>
                <a:cubicBezTo>
                  <a:pt x="4081552" y="3633274"/>
                  <a:pt x="4159544" y="3621065"/>
                  <a:pt x="4253840" y="3605196"/>
                </a:cubicBezTo>
                <a:cubicBezTo>
                  <a:pt x="4504913" y="3562942"/>
                  <a:pt x="4706823" y="3536610"/>
                  <a:pt x="4795046" y="3534613"/>
                </a:cubicBezTo>
                <a:lnTo>
                  <a:pt x="4872700" y="3532856"/>
                </a:lnTo>
                <a:lnTo>
                  <a:pt x="4874332" y="3442030"/>
                </a:lnTo>
                <a:cubicBezTo>
                  <a:pt x="4875228" y="3392076"/>
                  <a:pt x="4878860" y="3196310"/>
                  <a:pt x="4882400" y="3006995"/>
                </a:cubicBezTo>
                <a:cubicBezTo>
                  <a:pt x="4885944" y="2817679"/>
                  <a:pt x="4885170" y="2627655"/>
                  <a:pt x="4880682" y="2584722"/>
                </a:cubicBezTo>
                <a:cubicBezTo>
                  <a:pt x="4874198" y="2522684"/>
                  <a:pt x="4867394" y="2501884"/>
                  <a:pt x="4837870" y="2499468"/>
                </a:cubicBezTo>
                <a:close/>
                <a:moveTo>
                  <a:pt x="6610506" y="2379656"/>
                </a:moveTo>
                <a:cubicBezTo>
                  <a:pt x="6598736" y="2379656"/>
                  <a:pt x="6590984" y="2459709"/>
                  <a:pt x="6580064" y="2693982"/>
                </a:cubicBezTo>
                <a:cubicBezTo>
                  <a:pt x="6572008" y="2866862"/>
                  <a:pt x="6564508" y="3114538"/>
                  <a:pt x="6563400" y="3244376"/>
                </a:cubicBezTo>
                <a:lnTo>
                  <a:pt x="6561382" y="3480442"/>
                </a:lnTo>
                <a:lnTo>
                  <a:pt x="6706188" y="3482244"/>
                </a:lnTo>
                <a:cubicBezTo>
                  <a:pt x="6785828" y="3483235"/>
                  <a:pt x="6953006" y="3493111"/>
                  <a:pt x="7077692" y="3504189"/>
                </a:cubicBezTo>
                <a:cubicBezTo>
                  <a:pt x="7202379" y="3515268"/>
                  <a:pt x="7306486" y="3522241"/>
                  <a:pt x="7309044" y="3519684"/>
                </a:cubicBezTo>
                <a:cubicBezTo>
                  <a:pt x="7318636" y="3510091"/>
                  <a:pt x="7351929" y="2527120"/>
                  <a:pt x="7342959" y="2518317"/>
                </a:cubicBezTo>
                <a:cubicBezTo>
                  <a:pt x="7321366" y="2497116"/>
                  <a:pt x="6700900" y="2379656"/>
                  <a:pt x="6610506" y="2379656"/>
                </a:cubicBezTo>
                <a:close/>
                <a:moveTo>
                  <a:pt x="5622489" y="2310145"/>
                </a:moveTo>
                <a:cubicBezTo>
                  <a:pt x="5606582" y="2310313"/>
                  <a:pt x="5591470" y="2311153"/>
                  <a:pt x="5580992" y="2312629"/>
                </a:cubicBezTo>
                <a:cubicBezTo>
                  <a:pt x="5541460" y="2318199"/>
                  <a:pt x="5391220" y="2357219"/>
                  <a:pt x="5097948" y="2438086"/>
                </a:cubicBezTo>
                <a:lnTo>
                  <a:pt x="4926940" y="2485242"/>
                </a:lnTo>
                <a:lnTo>
                  <a:pt x="4926940" y="3003950"/>
                </a:lnTo>
                <a:cubicBezTo>
                  <a:pt x="4926940" y="3413898"/>
                  <a:pt x="4930268" y="3521295"/>
                  <a:pt x="4942816" y="3516177"/>
                </a:cubicBezTo>
                <a:cubicBezTo>
                  <a:pt x="4969460" y="3505309"/>
                  <a:pt x="5316160" y="3483086"/>
                  <a:pt x="5507482" y="3479982"/>
                </a:cubicBezTo>
                <a:cubicBezTo>
                  <a:pt x="5606753" y="3478372"/>
                  <a:pt x="5691318" y="3473710"/>
                  <a:pt x="5695405" y="3469622"/>
                </a:cubicBezTo>
                <a:cubicBezTo>
                  <a:pt x="5699492" y="3465534"/>
                  <a:pt x="5706345" y="3204335"/>
                  <a:pt x="5710629" y="2889176"/>
                </a:cubicBezTo>
                <a:lnTo>
                  <a:pt x="5718420" y="2316156"/>
                </a:lnTo>
                <a:lnTo>
                  <a:pt x="5668756" y="2311711"/>
                </a:lnTo>
                <a:cubicBezTo>
                  <a:pt x="5655098" y="2310488"/>
                  <a:pt x="5638396" y="2309980"/>
                  <a:pt x="5622489" y="2310145"/>
                </a:cubicBezTo>
                <a:close/>
                <a:moveTo>
                  <a:pt x="9869904" y="2306459"/>
                </a:moveTo>
                <a:lnTo>
                  <a:pt x="9856149" y="2543086"/>
                </a:lnTo>
                <a:cubicBezTo>
                  <a:pt x="9848586" y="2673226"/>
                  <a:pt x="9842885" y="2866356"/>
                  <a:pt x="9843483" y="2972259"/>
                </a:cubicBezTo>
                <a:cubicBezTo>
                  <a:pt x="9844437" y="3141243"/>
                  <a:pt x="9847123" y="3165005"/>
                  <a:pt x="9865430" y="3166419"/>
                </a:cubicBezTo>
                <a:cubicBezTo>
                  <a:pt x="9890264" y="3168334"/>
                  <a:pt x="10376975" y="3291278"/>
                  <a:pt x="10519773" y="3331706"/>
                </a:cubicBezTo>
                <a:cubicBezTo>
                  <a:pt x="10595573" y="3353166"/>
                  <a:pt x="10622153" y="3356324"/>
                  <a:pt x="10629325" y="3344719"/>
                </a:cubicBezTo>
                <a:cubicBezTo>
                  <a:pt x="10634533" y="3336293"/>
                  <a:pt x="10639607" y="3182859"/>
                  <a:pt x="10640600" y="3003754"/>
                </a:cubicBezTo>
                <a:cubicBezTo>
                  <a:pt x="10641593" y="2824649"/>
                  <a:pt x="10643730" y="2641436"/>
                  <a:pt x="10645349" y="2596619"/>
                </a:cubicBezTo>
                <a:lnTo>
                  <a:pt x="10648291" y="2515129"/>
                </a:lnTo>
                <a:lnTo>
                  <a:pt x="10578441" y="2492757"/>
                </a:lnTo>
                <a:cubicBezTo>
                  <a:pt x="10478311" y="2460689"/>
                  <a:pt x="9985014" y="2327974"/>
                  <a:pt x="9922547" y="2316298"/>
                </a:cubicBezTo>
                <a:close/>
                <a:moveTo>
                  <a:pt x="5926919" y="2296741"/>
                </a:moveTo>
                <a:cubicBezTo>
                  <a:pt x="5907654" y="2296415"/>
                  <a:pt x="5890940" y="2296594"/>
                  <a:pt x="5877452" y="2297341"/>
                </a:cubicBezTo>
                <a:lnTo>
                  <a:pt x="5767513" y="2303457"/>
                </a:lnTo>
                <a:lnTo>
                  <a:pt x="5754006" y="2414582"/>
                </a:lnTo>
                <a:cubicBezTo>
                  <a:pt x="5746564" y="2475823"/>
                  <a:pt x="5740797" y="2738080"/>
                  <a:pt x="5741158" y="2998783"/>
                </a:cubicBezTo>
                <a:lnTo>
                  <a:pt x="5741816" y="3471853"/>
                </a:lnTo>
                <a:lnTo>
                  <a:pt x="6512274" y="3471853"/>
                </a:lnTo>
                <a:lnTo>
                  <a:pt x="6513082" y="3373430"/>
                </a:lnTo>
                <a:cubicBezTo>
                  <a:pt x="6515122" y="3124950"/>
                  <a:pt x="6528736" y="2737113"/>
                  <a:pt x="6541544" y="2562565"/>
                </a:cubicBezTo>
                <a:lnTo>
                  <a:pt x="6555616" y="2370814"/>
                </a:lnTo>
                <a:lnTo>
                  <a:pt x="6474704" y="2355338"/>
                </a:lnTo>
                <a:cubicBezTo>
                  <a:pt x="6321608" y="2326052"/>
                  <a:pt x="6061770" y="2299018"/>
                  <a:pt x="5926919" y="2296741"/>
                </a:cubicBezTo>
                <a:close/>
                <a:moveTo>
                  <a:pt x="2301112" y="2272442"/>
                </a:moveTo>
                <a:cubicBezTo>
                  <a:pt x="2289324" y="2273378"/>
                  <a:pt x="2276770" y="2275366"/>
                  <a:pt x="2266292" y="2278175"/>
                </a:cubicBezTo>
                <a:cubicBezTo>
                  <a:pt x="2214200" y="2292142"/>
                  <a:pt x="1940636" y="2374504"/>
                  <a:pt x="1847192" y="2404348"/>
                </a:cubicBezTo>
                <a:cubicBezTo>
                  <a:pt x="1805280" y="2417735"/>
                  <a:pt x="1723142" y="2446627"/>
                  <a:pt x="1664660" y="2468556"/>
                </a:cubicBezTo>
                <a:lnTo>
                  <a:pt x="1558328" y="2508426"/>
                </a:lnTo>
                <a:lnTo>
                  <a:pt x="1563604" y="2932477"/>
                </a:lnTo>
                <a:cubicBezTo>
                  <a:pt x="1566504" y="3165705"/>
                  <a:pt x="1572030" y="3359679"/>
                  <a:pt x="1575882" y="3363530"/>
                </a:cubicBezTo>
                <a:cubicBezTo>
                  <a:pt x="1579734" y="3367382"/>
                  <a:pt x="1659500" y="3347378"/>
                  <a:pt x="1753138" y="3319080"/>
                </a:cubicBezTo>
                <a:cubicBezTo>
                  <a:pt x="2013656" y="3240346"/>
                  <a:pt x="2038908" y="3233308"/>
                  <a:pt x="2208304" y="3192220"/>
                </a:cubicBezTo>
                <a:cubicBezTo>
                  <a:pt x="2295156" y="3171153"/>
                  <a:pt x="2364296" y="3149730"/>
                  <a:pt x="2361948" y="3144611"/>
                </a:cubicBezTo>
                <a:cubicBezTo>
                  <a:pt x="2359604" y="3139495"/>
                  <a:pt x="2357814" y="2942427"/>
                  <a:pt x="2357974" y="2706682"/>
                </a:cubicBezTo>
                <a:cubicBezTo>
                  <a:pt x="2358264" y="2279846"/>
                  <a:pt x="2358152" y="2278037"/>
                  <a:pt x="2331328" y="2273006"/>
                </a:cubicBezTo>
                <a:cubicBezTo>
                  <a:pt x="2323920" y="2271618"/>
                  <a:pt x="2312900" y="2271506"/>
                  <a:pt x="2301112" y="2272442"/>
                </a:cubicBezTo>
                <a:close/>
                <a:moveTo>
                  <a:pt x="9070979" y="2091022"/>
                </a:moveTo>
                <a:lnTo>
                  <a:pt x="9056142" y="2397264"/>
                </a:lnTo>
                <a:cubicBezTo>
                  <a:pt x="9047982" y="2565700"/>
                  <a:pt x="9040673" y="2755189"/>
                  <a:pt x="9039899" y="2818354"/>
                </a:cubicBezTo>
                <a:lnTo>
                  <a:pt x="9038494" y="2933200"/>
                </a:lnTo>
                <a:lnTo>
                  <a:pt x="9081392" y="2942505"/>
                </a:lnTo>
                <a:cubicBezTo>
                  <a:pt x="9104987" y="2947622"/>
                  <a:pt x="9275199" y="2997445"/>
                  <a:pt x="9459642" y="3053223"/>
                </a:cubicBezTo>
                <a:cubicBezTo>
                  <a:pt x="9644085" y="3109003"/>
                  <a:pt x="9797077" y="3152555"/>
                  <a:pt x="9799625" y="3150007"/>
                </a:cubicBezTo>
                <a:cubicBezTo>
                  <a:pt x="9802173" y="3147459"/>
                  <a:pt x="9807901" y="2954186"/>
                  <a:pt x="9812354" y="2720511"/>
                </a:cubicBezTo>
                <a:lnTo>
                  <a:pt x="9820449" y="2295647"/>
                </a:lnTo>
                <a:lnTo>
                  <a:pt x="9720021" y="2261872"/>
                </a:lnTo>
                <a:cubicBezTo>
                  <a:pt x="9599661" y="2221392"/>
                  <a:pt x="9475122" y="2187503"/>
                  <a:pt x="9243685" y="2132251"/>
                </a:cubicBezTo>
                <a:close/>
                <a:moveTo>
                  <a:pt x="3177684" y="2032019"/>
                </a:moveTo>
                <a:cubicBezTo>
                  <a:pt x="3158384" y="2029413"/>
                  <a:pt x="3114554" y="2038391"/>
                  <a:pt x="3080288" y="2051972"/>
                </a:cubicBezTo>
                <a:cubicBezTo>
                  <a:pt x="3046020" y="2065553"/>
                  <a:pt x="2881080" y="2115944"/>
                  <a:pt x="2713756" y="2163952"/>
                </a:cubicBezTo>
                <a:cubicBezTo>
                  <a:pt x="2546428" y="2211961"/>
                  <a:pt x="2407384" y="2253381"/>
                  <a:pt x="2404764" y="2256001"/>
                </a:cubicBezTo>
                <a:cubicBezTo>
                  <a:pt x="2402144" y="2258622"/>
                  <a:pt x="2403690" y="2458306"/>
                  <a:pt x="2408198" y="2699743"/>
                </a:cubicBezTo>
                <a:lnTo>
                  <a:pt x="2416396" y="3138722"/>
                </a:lnTo>
                <a:lnTo>
                  <a:pt x="2449294" y="3120130"/>
                </a:lnTo>
                <a:cubicBezTo>
                  <a:pt x="2467388" y="3109902"/>
                  <a:pt x="2507908" y="3094063"/>
                  <a:pt x="2539340" y="3084929"/>
                </a:cubicBezTo>
                <a:cubicBezTo>
                  <a:pt x="2570774" y="3075795"/>
                  <a:pt x="2730792" y="3026003"/>
                  <a:pt x="2894940" y="2974279"/>
                </a:cubicBezTo>
                <a:lnTo>
                  <a:pt x="3193392" y="2880234"/>
                </a:lnTo>
                <a:lnTo>
                  <a:pt x="3212780" y="2036759"/>
                </a:lnTo>
                <a:close/>
                <a:moveTo>
                  <a:pt x="8257243" y="1894778"/>
                </a:moveTo>
                <a:lnTo>
                  <a:pt x="8240295" y="2178494"/>
                </a:lnTo>
                <a:cubicBezTo>
                  <a:pt x="8230974" y="2334535"/>
                  <a:pt x="8223178" y="2513079"/>
                  <a:pt x="8222969" y="2575251"/>
                </a:cubicBezTo>
                <a:lnTo>
                  <a:pt x="8222591" y="2688288"/>
                </a:lnTo>
                <a:lnTo>
                  <a:pt x="8374991" y="2732182"/>
                </a:lnTo>
                <a:cubicBezTo>
                  <a:pt x="8458811" y="2756323"/>
                  <a:pt x="8632822" y="2809573"/>
                  <a:pt x="8761682" y="2850516"/>
                </a:cubicBezTo>
                <a:cubicBezTo>
                  <a:pt x="8890542" y="2891460"/>
                  <a:pt x="8994309" y="2920853"/>
                  <a:pt x="8992273" y="2915833"/>
                </a:cubicBezTo>
                <a:cubicBezTo>
                  <a:pt x="8990239" y="2910815"/>
                  <a:pt x="8998036" y="2721805"/>
                  <a:pt x="9009602" y="2495813"/>
                </a:cubicBezTo>
                <a:cubicBezTo>
                  <a:pt x="9021167" y="2269816"/>
                  <a:pt x="9025986" y="2080306"/>
                  <a:pt x="9020311" y="2074675"/>
                </a:cubicBezTo>
                <a:cubicBezTo>
                  <a:pt x="9006755" y="2061223"/>
                  <a:pt x="8348645" y="1899334"/>
                  <a:pt x="8297067" y="1896763"/>
                </a:cubicBezTo>
                <a:close/>
                <a:moveTo>
                  <a:pt x="3975956" y="1826351"/>
                </a:moveTo>
                <a:cubicBezTo>
                  <a:pt x="3959080" y="1826422"/>
                  <a:pt x="3936106" y="1833953"/>
                  <a:pt x="3904592" y="1841203"/>
                </a:cubicBezTo>
                <a:cubicBezTo>
                  <a:pt x="3862680" y="1850844"/>
                  <a:pt x="3698376" y="1893680"/>
                  <a:pt x="3539466" y="1936394"/>
                </a:cubicBezTo>
                <a:lnTo>
                  <a:pt x="3250540" y="2014055"/>
                </a:lnTo>
                <a:lnTo>
                  <a:pt x="3250540" y="2437407"/>
                </a:lnTo>
                <a:cubicBezTo>
                  <a:pt x="3250540" y="2670249"/>
                  <a:pt x="3251970" y="2860496"/>
                  <a:pt x="3253716" y="2860174"/>
                </a:cubicBezTo>
                <a:cubicBezTo>
                  <a:pt x="3255462" y="2859853"/>
                  <a:pt x="3291180" y="2848600"/>
                  <a:pt x="3333092" y="2835169"/>
                </a:cubicBezTo>
                <a:cubicBezTo>
                  <a:pt x="3375000" y="2821738"/>
                  <a:pt x="3548446" y="2774146"/>
                  <a:pt x="3718526" y="2729411"/>
                </a:cubicBezTo>
                <a:cubicBezTo>
                  <a:pt x="3888604" y="2684673"/>
                  <a:pt x="4029868" y="2645962"/>
                  <a:pt x="4032448" y="2643384"/>
                </a:cubicBezTo>
                <a:cubicBezTo>
                  <a:pt x="4035026" y="2640806"/>
                  <a:pt x="4033542" y="2457542"/>
                  <a:pt x="4029150" y="2236127"/>
                </a:cubicBezTo>
                <a:cubicBezTo>
                  <a:pt x="4022344" y="1893057"/>
                  <a:pt x="4026588" y="1826135"/>
                  <a:pt x="3975956" y="1826351"/>
                </a:cubicBezTo>
                <a:close/>
                <a:moveTo>
                  <a:pt x="1480058" y="1803556"/>
                </a:moveTo>
                <a:cubicBezTo>
                  <a:pt x="1472432" y="1801024"/>
                  <a:pt x="1349034" y="1828947"/>
                  <a:pt x="1205840" y="1865608"/>
                </a:cubicBezTo>
                <a:cubicBezTo>
                  <a:pt x="1062648" y="1902268"/>
                  <a:pt x="900792" y="1942468"/>
                  <a:pt x="846164" y="1954941"/>
                </a:cubicBezTo>
                <a:lnTo>
                  <a:pt x="746836" y="1977618"/>
                </a:lnTo>
                <a:lnTo>
                  <a:pt x="744564" y="2310950"/>
                </a:lnTo>
                <a:cubicBezTo>
                  <a:pt x="742832" y="2565033"/>
                  <a:pt x="746104" y="2648091"/>
                  <a:pt x="758332" y="2660303"/>
                </a:cubicBezTo>
                <a:cubicBezTo>
                  <a:pt x="771244" y="2673198"/>
                  <a:pt x="792302" y="2670776"/>
                  <a:pt x="866282" y="2647889"/>
                </a:cubicBezTo>
                <a:cubicBezTo>
                  <a:pt x="916832" y="2632251"/>
                  <a:pt x="1079614" y="2584076"/>
                  <a:pt x="1228020" y="2540834"/>
                </a:cubicBezTo>
                <a:lnTo>
                  <a:pt x="1497848" y="2462209"/>
                </a:lnTo>
                <a:lnTo>
                  <a:pt x="1497860" y="2366957"/>
                </a:lnTo>
                <a:cubicBezTo>
                  <a:pt x="1497902" y="1972327"/>
                  <a:pt x="1492702" y="1807754"/>
                  <a:pt x="1480058" y="1803556"/>
                </a:cubicBezTo>
                <a:close/>
                <a:moveTo>
                  <a:pt x="7422428" y="1731960"/>
                </a:moveTo>
                <a:cubicBezTo>
                  <a:pt x="7409307" y="1731960"/>
                  <a:pt x="7403408" y="1809736"/>
                  <a:pt x="7394737" y="2097084"/>
                </a:cubicBezTo>
                <a:cubicBezTo>
                  <a:pt x="7388676" y="2297901"/>
                  <a:pt x="7387792" y="2467084"/>
                  <a:pt x="7392771" y="2473043"/>
                </a:cubicBezTo>
                <a:cubicBezTo>
                  <a:pt x="7397751" y="2479002"/>
                  <a:pt x="7497914" y="2505731"/>
                  <a:pt x="7615358" y="2532440"/>
                </a:cubicBezTo>
                <a:cubicBezTo>
                  <a:pt x="7732801" y="2559152"/>
                  <a:pt x="7905972" y="2604066"/>
                  <a:pt x="8000184" y="2632252"/>
                </a:cubicBezTo>
                <a:cubicBezTo>
                  <a:pt x="8118928" y="2667780"/>
                  <a:pt x="8172303" y="2678778"/>
                  <a:pt x="8174170" y="2668105"/>
                </a:cubicBezTo>
                <a:cubicBezTo>
                  <a:pt x="8175652" y="2659636"/>
                  <a:pt x="8183762" y="2476974"/>
                  <a:pt x="8192191" y="2262183"/>
                </a:cubicBezTo>
                <a:cubicBezTo>
                  <a:pt x="8207070" y="1883064"/>
                  <a:pt x="8206821" y="1871660"/>
                  <a:pt x="8183653" y="1871660"/>
                </a:cubicBezTo>
                <a:cubicBezTo>
                  <a:pt x="8170528" y="1871660"/>
                  <a:pt x="8076764" y="1852055"/>
                  <a:pt x="7975290" y="1828094"/>
                </a:cubicBezTo>
                <a:cubicBezTo>
                  <a:pt x="7819265" y="1791252"/>
                  <a:pt x="7478280" y="1731960"/>
                  <a:pt x="7422428" y="1731960"/>
                </a:cubicBezTo>
                <a:close/>
                <a:moveTo>
                  <a:pt x="4822167" y="1689128"/>
                </a:moveTo>
                <a:cubicBezTo>
                  <a:pt x="4792480" y="1686525"/>
                  <a:pt x="4731044" y="1689781"/>
                  <a:pt x="4685640" y="1696365"/>
                </a:cubicBezTo>
                <a:cubicBezTo>
                  <a:pt x="4640238" y="1702947"/>
                  <a:pt x="4495696" y="1731066"/>
                  <a:pt x="4364436" y="1758852"/>
                </a:cubicBezTo>
                <a:cubicBezTo>
                  <a:pt x="4233176" y="1786637"/>
                  <a:pt x="4110304" y="1811182"/>
                  <a:pt x="4091386" y="1813396"/>
                </a:cubicBezTo>
                <a:lnTo>
                  <a:pt x="4056992" y="1817421"/>
                </a:lnTo>
                <a:lnTo>
                  <a:pt x="4061448" y="2216014"/>
                </a:lnTo>
                <a:cubicBezTo>
                  <a:pt x="4063900" y="2435241"/>
                  <a:pt x="4070412" y="2619216"/>
                  <a:pt x="4075916" y="2624845"/>
                </a:cubicBezTo>
                <a:cubicBezTo>
                  <a:pt x="4081424" y="2630475"/>
                  <a:pt x="4139536" y="2620818"/>
                  <a:pt x="4205052" y="2603386"/>
                </a:cubicBezTo>
                <a:cubicBezTo>
                  <a:pt x="4661624" y="2481904"/>
                  <a:pt x="4784410" y="2453336"/>
                  <a:pt x="4847566" y="2453894"/>
                </a:cubicBezTo>
                <a:lnTo>
                  <a:pt x="4876140" y="2454147"/>
                </a:lnTo>
                <a:lnTo>
                  <a:pt x="4876140" y="1693860"/>
                </a:lnTo>
                <a:close/>
                <a:moveTo>
                  <a:pt x="10711441" y="1663926"/>
                </a:moveTo>
                <a:cubicBezTo>
                  <a:pt x="10699897" y="1660795"/>
                  <a:pt x="10702780" y="2478116"/>
                  <a:pt x="10714339" y="2485261"/>
                </a:cubicBezTo>
                <a:cubicBezTo>
                  <a:pt x="10730675" y="2495358"/>
                  <a:pt x="11294929" y="2629409"/>
                  <a:pt x="11396489" y="2647323"/>
                </a:cubicBezTo>
                <a:lnTo>
                  <a:pt x="11484287" y="2662807"/>
                </a:lnTo>
                <a:lnTo>
                  <a:pt x="11476326" y="2233829"/>
                </a:lnTo>
                <a:cubicBezTo>
                  <a:pt x="11471948" y="1997891"/>
                  <a:pt x="11466177" y="1802662"/>
                  <a:pt x="11463502" y="1799987"/>
                </a:cubicBezTo>
                <a:cubicBezTo>
                  <a:pt x="11460827" y="1797312"/>
                  <a:pt x="11364892" y="1786677"/>
                  <a:pt x="11250315" y="1776353"/>
                </a:cubicBezTo>
                <a:cubicBezTo>
                  <a:pt x="11126706" y="1765216"/>
                  <a:pt x="11005840" y="1746669"/>
                  <a:pt x="10953091" y="1730744"/>
                </a:cubicBezTo>
                <a:cubicBezTo>
                  <a:pt x="10904196" y="1715982"/>
                  <a:pt x="10835616" y="1695097"/>
                  <a:pt x="10800691" y="1684332"/>
                </a:cubicBezTo>
                <a:cubicBezTo>
                  <a:pt x="10765766" y="1673568"/>
                  <a:pt x="10732904" y="1664981"/>
                  <a:pt x="10727666" y="1665251"/>
                </a:cubicBezTo>
                <a:cubicBezTo>
                  <a:pt x="10722428" y="1665520"/>
                  <a:pt x="10715126" y="1664925"/>
                  <a:pt x="10711441" y="1663926"/>
                </a:cubicBezTo>
                <a:close/>
                <a:moveTo>
                  <a:pt x="6627938" y="1636791"/>
                </a:moveTo>
                <a:cubicBezTo>
                  <a:pt x="6610146" y="1637418"/>
                  <a:pt x="6598894" y="1639039"/>
                  <a:pt x="6596100" y="1641834"/>
                </a:cubicBezTo>
                <a:cubicBezTo>
                  <a:pt x="6593096" y="1644836"/>
                  <a:pt x="6590640" y="1800118"/>
                  <a:pt x="6590640" y="1986903"/>
                </a:cubicBezTo>
                <a:lnTo>
                  <a:pt x="6590640" y="2326509"/>
                </a:lnTo>
                <a:lnTo>
                  <a:pt x="6708116" y="2341825"/>
                </a:lnTo>
                <a:cubicBezTo>
                  <a:pt x="6821510" y="2356606"/>
                  <a:pt x="7304380" y="2449014"/>
                  <a:pt x="7336766" y="2462131"/>
                </a:cubicBezTo>
                <a:cubicBezTo>
                  <a:pt x="7349252" y="2467187"/>
                  <a:pt x="7352641" y="2388873"/>
                  <a:pt x="7352641" y="2095323"/>
                </a:cubicBezTo>
                <a:lnTo>
                  <a:pt x="7352641" y="1722087"/>
                </a:lnTo>
                <a:lnTo>
                  <a:pt x="7305016" y="1708158"/>
                </a:lnTo>
                <a:cubicBezTo>
                  <a:pt x="7197488" y="1676708"/>
                  <a:pt x="6752484" y="1632401"/>
                  <a:pt x="6627938" y="1636791"/>
                </a:cubicBezTo>
                <a:close/>
                <a:moveTo>
                  <a:pt x="5578796" y="1612520"/>
                </a:moveTo>
                <a:cubicBezTo>
                  <a:pt x="5516132" y="1613254"/>
                  <a:pt x="5419780" y="1617658"/>
                  <a:pt x="5333340" y="1624102"/>
                </a:cubicBezTo>
                <a:cubicBezTo>
                  <a:pt x="5165032" y="1636650"/>
                  <a:pt x="4932546" y="1671322"/>
                  <a:pt x="4917792" y="1686075"/>
                </a:cubicBezTo>
                <a:cubicBezTo>
                  <a:pt x="4916230" y="1687638"/>
                  <a:pt x="4918540" y="1857429"/>
                  <a:pt x="4922928" y="2063387"/>
                </a:cubicBezTo>
                <a:lnTo>
                  <a:pt x="4930902" y="2437858"/>
                </a:lnTo>
                <a:lnTo>
                  <a:pt x="5071796" y="2389294"/>
                </a:lnTo>
                <a:cubicBezTo>
                  <a:pt x="5224885" y="2336531"/>
                  <a:pt x="5540944" y="2268687"/>
                  <a:pt x="5647666" y="2265680"/>
                </a:cubicBezTo>
                <a:lnTo>
                  <a:pt x="5714340" y="2263802"/>
                </a:lnTo>
                <a:lnTo>
                  <a:pt x="5714340" y="1617660"/>
                </a:lnTo>
                <a:lnTo>
                  <a:pt x="5628616" y="1613070"/>
                </a:lnTo>
                <a:cubicBezTo>
                  <a:pt x="5616830" y="1612439"/>
                  <a:pt x="5599684" y="1612276"/>
                  <a:pt x="5578796" y="1612520"/>
                </a:cubicBezTo>
                <a:close/>
                <a:moveTo>
                  <a:pt x="6002720" y="1600156"/>
                </a:moveTo>
                <a:cubicBezTo>
                  <a:pt x="5918836" y="1600004"/>
                  <a:pt x="5849380" y="1602300"/>
                  <a:pt x="5818900" y="1607509"/>
                </a:cubicBezTo>
                <a:lnTo>
                  <a:pt x="5752009" y="1618941"/>
                </a:lnTo>
                <a:lnTo>
                  <a:pt x="5746092" y="2246309"/>
                </a:lnTo>
                <a:lnTo>
                  <a:pt x="5834992" y="2242566"/>
                </a:lnTo>
                <a:cubicBezTo>
                  <a:pt x="5908820" y="2239461"/>
                  <a:pt x="6396272" y="2287419"/>
                  <a:pt x="6517616" y="2309735"/>
                </a:cubicBezTo>
                <a:lnTo>
                  <a:pt x="6552540" y="2316159"/>
                </a:lnTo>
                <a:lnTo>
                  <a:pt x="6552540" y="1632730"/>
                </a:lnTo>
                <a:lnTo>
                  <a:pt x="6428716" y="1619130"/>
                </a:lnTo>
                <a:cubicBezTo>
                  <a:pt x="6322410" y="1607454"/>
                  <a:pt x="6142528" y="1600407"/>
                  <a:pt x="6002720" y="1600156"/>
                </a:cubicBezTo>
                <a:close/>
                <a:moveTo>
                  <a:pt x="2326616" y="1574537"/>
                </a:moveTo>
                <a:cubicBezTo>
                  <a:pt x="2314392" y="1571774"/>
                  <a:pt x="2258672" y="1582716"/>
                  <a:pt x="2202792" y="1598852"/>
                </a:cubicBezTo>
                <a:cubicBezTo>
                  <a:pt x="2146912" y="1614988"/>
                  <a:pt x="2004036" y="1654944"/>
                  <a:pt x="1885292" y="1687642"/>
                </a:cubicBezTo>
                <a:cubicBezTo>
                  <a:pt x="1766546" y="1720340"/>
                  <a:pt x="1642244" y="1758381"/>
                  <a:pt x="1609066" y="1772178"/>
                </a:cubicBezTo>
                <a:lnTo>
                  <a:pt x="1548740" y="1797263"/>
                </a:lnTo>
                <a:lnTo>
                  <a:pt x="1542584" y="2104337"/>
                </a:lnTo>
                <a:cubicBezTo>
                  <a:pt x="1537782" y="2343939"/>
                  <a:pt x="1540052" y="2416313"/>
                  <a:pt x="1552920" y="2433730"/>
                </a:cubicBezTo>
                <a:cubicBezTo>
                  <a:pt x="1568302" y="2454555"/>
                  <a:pt x="1595346" y="2447713"/>
                  <a:pt x="1955950" y="2331775"/>
                </a:cubicBezTo>
                <a:lnTo>
                  <a:pt x="2342492" y="2207501"/>
                </a:lnTo>
                <a:lnTo>
                  <a:pt x="2348206" y="2166582"/>
                </a:lnTo>
                <a:cubicBezTo>
                  <a:pt x="2351348" y="2144074"/>
                  <a:pt x="2352778" y="2002788"/>
                  <a:pt x="2351380" y="1852611"/>
                </a:cubicBezTo>
                <a:cubicBezTo>
                  <a:pt x="2349070" y="1604153"/>
                  <a:pt x="2346840" y="1579108"/>
                  <a:pt x="2326616" y="1574537"/>
                </a:cubicBezTo>
                <a:close/>
                <a:moveTo>
                  <a:pt x="9870415" y="1425832"/>
                </a:moveTo>
                <a:cubicBezTo>
                  <a:pt x="9858657" y="1425548"/>
                  <a:pt x="9852904" y="1475892"/>
                  <a:pt x="9848229" y="1619979"/>
                </a:cubicBezTo>
                <a:cubicBezTo>
                  <a:pt x="9844758" y="1726971"/>
                  <a:pt x="9848473" y="1914838"/>
                  <a:pt x="9856484" y="2037459"/>
                </a:cubicBezTo>
                <a:lnTo>
                  <a:pt x="9871051" y="2260404"/>
                </a:lnTo>
                <a:lnTo>
                  <a:pt x="10253859" y="2364482"/>
                </a:lnTo>
                <a:cubicBezTo>
                  <a:pt x="10464403" y="2421724"/>
                  <a:pt x="10643568" y="2468560"/>
                  <a:pt x="10652003" y="2468560"/>
                </a:cubicBezTo>
                <a:cubicBezTo>
                  <a:pt x="10663670" y="2468560"/>
                  <a:pt x="10667340" y="2370129"/>
                  <a:pt x="10667340" y="2057251"/>
                </a:cubicBezTo>
                <a:lnTo>
                  <a:pt x="10667340" y="1645943"/>
                </a:lnTo>
                <a:lnTo>
                  <a:pt x="10626065" y="1633613"/>
                </a:lnTo>
                <a:cubicBezTo>
                  <a:pt x="10603364" y="1626832"/>
                  <a:pt x="10486035" y="1594544"/>
                  <a:pt x="10365334" y="1561862"/>
                </a:cubicBezTo>
                <a:cubicBezTo>
                  <a:pt x="10244633" y="1529179"/>
                  <a:pt x="10087471" y="1485289"/>
                  <a:pt x="10016084" y="1464327"/>
                </a:cubicBezTo>
                <a:cubicBezTo>
                  <a:pt x="9944697" y="1443364"/>
                  <a:pt x="9879146" y="1426042"/>
                  <a:pt x="9870415" y="1425832"/>
                </a:cubicBezTo>
                <a:close/>
                <a:moveTo>
                  <a:pt x="3145498" y="1332710"/>
                </a:moveTo>
                <a:cubicBezTo>
                  <a:pt x="3125330" y="1335677"/>
                  <a:pt x="3097746" y="1345929"/>
                  <a:pt x="3060040" y="1357581"/>
                </a:cubicBezTo>
                <a:cubicBezTo>
                  <a:pt x="3007654" y="1373771"/>
                  <a:pt x="2887640" y="1408080"/>
                  <a:pt x="2793340" y="1433824"/>
                </a:cubicBezTo>
                <a:cubicBezTo>
                  <a:pt x="2699044" y="1459568"/>
                  <a:pt x="2569096" y="1500256"/>
                  <a:pt x="2504568" y="1524244"/>
                </a:cubicBezTo>
                <a:lnTo>
                  <a:pt x="2387246" y="1567857"/>
                </a:lnTo>
                <a:lnTo>
                  <a:pt x="2388858" y="1875334"/>
                </a:lnTo>
                <a:cubicBezTo>
                  <a:pt x="2389744" y="2044446"/>
                  <a:pt x="2394842" y="2187502"/>
                  <a:pt x="2400188" y="2193234"/>
                </a:cubicBezTo>
                <a:cubicBezTo>
                  <a:pt x="2405532" y="2198967"/>
                  <a:pt x="2486176" y="2178307"/>
                  <a:pt x="2579396" y="2147319"/>
                </a:cubicBezTo>
                <a:cubicBezTo>
                  <a:pt x="2795996" y="2075327"/>
                  <a:pt x="3061884" y="2001733"/>
                  <a:pt x="3139416" y="1992312"/>
                </a:cubicBezTo>
                <a:lnTo>
                  <a:pt x="3199740" y="1984982"/>
                </a:lnTo>
                <a:lnTo>
                  <a:pt x="3199740" y="1661620"/>
                </a:lnTo>
                <a:cubicBezTo>
                  <a:pt x="3199740" y="1380480"/>
                  <a:pt x="3205998" y="1323810"/>
                  <a:pt x="3145498" y="1332710"/>
                </a:cubicBezTo>
                <a:close/>
                <a:moveTo>
                  <a:pt x="9064251" y="1236660"/>
                </a:moveTo>
                <a:cubicBezTo>
                  <a:pt x="9054943" y="1236660"/>
                  <a:pt x="9051114" y="1293169"/>
                  <a:pt x="9052419" y="1411286"/>
                </a:cubicBezTo>
                <a:cubicBezTo>
                  <a:pt x="9053480" y="1507329"/>
                  <a:pt x="9057227" y="1689755"/>
                  <a:pt x="9060744" y="1816677"/>
                </a:cubicBezTo>
                <a:lnTo>
                  <a:pt x="9067141" y="2047443"/>
                </a:lnTo>
                <a:lnTo>
                  <a:pt x="9102066" y="2049759"/>
                </a:lnTo>
                <a:cubicBezTo>
                  <a:pt x="9141640" y="2052382"/>
                  <a:pt x="9741211" y="2210267"/>
                  <a:pt x="9800566" y="2233694"/>
                </a:cubicBezTo>
                <a:cubicBezTo>
                  <a:pt x="9813069" y="2238629"/>
                  <a:pt x="9816441" y="2152284"/>
                  <a:pt x="9816441" y="1827211"/>
                </a:cubicBezTo>
                <a:cubicBezTo>
                  <a:pt x="9816441" y="1600198"/>
                  <a:pt x="9814754" y="1414461"/>
                  <a:pt x="9812692" y="1414461"/>
                </a:cubicBezTo>
                <a:cubicBezTo>
                  <a:pt x="9810631" y="1414461"/>
                  <a:pt x="9714905" y="1388603"/>
                  <a:pt x="9599967" y="1357002"/>
                </a:cubicBezTo>
                <a:cubicBezTo>
                  <a:pt x="9418199" y="1307024"/>
                  <a:pt x="9104964" y="1236660"/>
                  <a:pt x="9064251" y="1236660"/>
                </a:cubicBezTo>
                <a:close/>
                <a:moveTo>
                  <a:pt x="3983966" y="1129489"/>
                </a:moveTo>
                <a:cubicBezTo>
                  <a:pt x="3968250" y="1126425"/>
                  <a:pt x="3848224" y="1154796"/>
                  <a:pt x="3717244" y="1192536"/>
                </a:cubicBezTo>
                <a:cubicBezTo>
                  <a:pt x="3586264" y="1230275"/>
                  <a:pt x="3426912" y="1275452"/>
                  <a:pt x="3363128" y="1292930"/>
                </a:cubicBezTo>
                <a:cubicBezTo>
                  <a:pt x="3299344" y="1310408"/>
                  <a:pt x="3244652" y="1327216"/>
                  <a:pt x="3241588" y="1330279"/>
                </a:cubicBezTo>
                <a:cubicBezTo>
                  <a:pt x="3238526" y="1333342"/>
                  <a:pt x="3240112" y="1478471"/>
                  <a:pt x="3245112" y="1652788"/>
                </a:cubicBezTo>
                <a:lnTo>
                  <a:pt x="3254202" y="1969729"/>
                </a:lnTo>
                <a:lnTo>
                  <a:pt x="3344448" y="1938449"/>
                </a:lnTo>
                <a:cubicBezTo>
                  <a:pt x="3394080" y="1921245"/>
                  <a:pt x="3563280" y="1877123"/>
                  <a:pt x="3720440" y="1840400"/>
                </a:cubicBezTo>
                <a:lnTo>
                  <a:pt x="4006192" y="1773631"/>
                </a:lnTo>
                <a:lnTo>
                  <a:pt x="4012188" y="1682945"/>
                </a:lnTo>
                <a:cubicBezTo>
                  <a:pt x="4015488" y="1633068"/>
                  <a:pt x="4016916" y="1489390"/>
                  <a:pt x="4015364" y="1363660"/>
                </a:cubicBezTo>
                <a:cubicBezTo>
                  <a:pt x="4012574" y="1137737"/>
                  <a:pt x="4012208" y="1134995"/>
                  <a:pt x="3983966" y="1129489"/>
                </a:cubicBezTo>
                <a:close/>
                <a:moveTo>
                  <a:pt x="1408298" y="1091824"/>
                </a:moveTo>
                <a:cubicBezTo>
                  <a:pt x="1391958" y="1092977"/>
                  <a:pt x="1373956" y="1095249"/>
                  <a:pt x="1358240" y="1098361"/>
                </a:cubicBezTo>
                <a:cubicBezTo>
                  <a:pt x="1147238" y="1140148"/>
                  <a:pt x="869634" y="1185860"/>
                  <a:pt x="826882" y="1185860"/>
                </a:cubicBezTo>
                <a:cubicBezTo>
                  <a:pt x="730714" y="1185860"/>
                  <a:pt x="736628" y="1165093"/>
                  <a:pt x="729764" y="1526944"/>
                </a:cubicBezTo>
                <a:cubicBezTo>
                  <a:pt x="725460" y="1753899"/>
                  <a:pt x="727964" y="1863699"/>
                  <a:pt x="738028" y="1889195"/>
                </a:cubicBezTo>
                <a:cubicBezTo>
                  <a:pt x="752270" y="1925268"/>
                  <a:pt x="753564" y="1925674"/>
                  <a:pt x="831088" y="1918435"/>
                </a:cubicBezTo>
                <a:cubicBezTo>
                  <a:pt x="874328" y="1914398"/>
                  <a:pt x="1042060" y="1878548"/>
                  <a:pt x="1203824" y="1838770"/>
                </a:cubicBezTo>
                <a:lnTo>
                  <a:pt x="1497940" y="1766447"/>
                </a:lnTo>
                <a:lnTo>
                  <a:pt x="1491524" y="1549178"/>
                </a:lnTo>
                <a:cubicBezTo>
                  <a:pt x="1487996" y="1429681"/>
                  <a:pt x="1484276" y="1279045"/>
                  <a:pt x="1483260" y="1214436"/>
                </a:cubicBezTo>
                <a:cubicBezTo>
                  <a:pt x="1481430" y="1098242"/>
                  <a:pt x="1481050" y="1096906"/>
                  <a:pt x="1448400" y="1092001"/>
                </a:cubicBezTo>
                <a:cubicBezTo>
                  <a:pt x="1439322" y="1090638"/>
                  <a:pt x="1424640" y="1090672"/>
                  <a:pt x="1408298" y="1091824"/>
                </a:cubicBezTo>
                <a:close/>
                <a:moveTo>
                  <a:pt x="8254341" y="1070409"/>
                </a:moveTo>
                <a:lnTo>
                  <a:pt x="8254341" y="1845282"/>
                </a:lnTo>
                <a:lnTo>
                  <a:pt x="8295616" y="1850612"/>
                </a:lnTo>
                <a:cubicBezTo>
                  <a:pt x="8318317" y="1853544"/>
                  <a:pt x="8483868" y="1893770"/>
                  <a:pt x="8663507" y="1940002"/>
                </a:cubicBezTo>
                <a:cubicBezTo>
                  <a:pt x="8843146" y="1986234"/>
                  <a:pt x="8999605" y="2024061"/>
                  <a:pt x="9011193" y="2024061"/>
                </a:cubicBezTo>
                <a:cubicBezTo>
                  <a:pt x="9030694" y="2024061"/>
                  <a:pt x="9031094" y="1997332"/>
                  <a:pt x="9016560" y="1665286"/>
                </a:cubicBezTo>
                <a:cubicBezTo>
                  <a:pt x="9007924" y="1467959"/>
                  <a:pt x="8997110" y="1283650"/>
                  <a:pt x="8992529" y="1255710"/>
                </a:cubicBezTo>
                <a:lnTo>
                  <a:pt x="8984202" y="1204911"/>
                </a:lnTo>
                <a:lnTo>
                  <a:pt x="8660546" y="1140105"/>
                </a:lnTo>
                <a:cubicBezTo>
                  <a:pt x="8482536" y="1104464"/>
                  <a:pt x="8318317" y="1074200"/>
                  <a:pt x="8295616" y="1072855"/>
                </a:cubicBezTo>
                <a:close/>
                <a:moveTo>
                  <a:pt x="4807225" y="950536"/>
                </a:moveTo>
                <a:cubicBezTo>
                  <a:pt x="4797440" y="950639"/>
                  <a:pt x="4787876" y="951450"/>
                  <a:pt x="4780892" y="952946"/>
                </a:cubicBezTo>
                <a:cubicBezTo>
                  <a:pt x="4766920" y="955938"/>
                  <a:pt x="4626904" y="984069"/>
                  <a:pt x="4469740" y="1015458"/>
                </a:cubicBezTo>
                <a:cubicBezTo>
                  <a:pt x="4312580" y="1046848"/>
                  <a:pt x="4152558" y="1079908"/>
                  <a:pt x="4114140" y="1088921"/>
                </a:cubicBezTo>
                <a:lnTo>
                  <a:pt x="4044292" y="1105311"/>
                </a:lnTo>
                <a:lnTo>
                  <a:pt x="4049044" y="1428160"/>
                </a:lnTo>
                <a:cubicBezTo>
                  <a:pt x="4051656" y="1605728"/>
                  <a:pt x="4058520" y="1757158"/>
                  <a:pt x="4064300" y="1764672"/>
                </a:cubicBezTo>
                <a:cubicBezTo>
                  <a:pt x="4071616" y="1774188"/>
                  <a:pt x="4106780" y="1769609"/>
                  <a:pt x="4180196" y="1749581"/>
                </a:cubicBezTo>
                <a:cubicBezTo>
                  <a:pt x="4238164" y="1733768"/>
                  <a:pt x="4419220" y="1702358"/>
                  <a:pt x="4582548" y="1679781"/>
                </a:cubicBezTo>
                <a:lnTo>
                  <a:pt x="4879502" y="1638732"/>
                </a:lnTo>
                <a:lnTo>
                  <a:pt x="4871472" y="1543729"/>
                </a:lnTo>
                <a:cubicBezTo>
                  <a:pt x="4867056" y="1491478"/>
                  <a:pt x="4863440" y="1338148"/>
                  <a:pt x="4863440" y="1202995"/>
                </a:cubicBezTo>
                <a:cubicBezTo>
                  <a:pt x="4863440" y="958069"/>
                  <a:pt x="4863348" y="957243"/>
                  <a:pt x="4834866" y="952382"/>
                </a:cubicBezTo>
                <a:cubicBezTo>
                  <a:pt x="4827008" y="951041"/>
                  <a:pt x="4817006" y="950434"/>
                  <a:pt x="4807225" y="950536"/>
                </a:cubicBezTo>
                <a:close/>
                <a:moveTo>
                  <a:pt x="7411653" y="929443"/>
                </a:moveTo>
                <a:cubicBezTo>
                  <a:pt x="7389191" y="928492"/>
                  <a:pt x="7388252" y="945211"/>
                  <a:pt x="7391087" y="1295279"/>
                </a:cubicBezTo>
                <a:cubicBezTo>
                  <a:pt x="7393440" y="1585632"/>
                  <a:pt x="7397636" y="1664885"/>
                  <a:pt x="7411218" y="1675417"/>
                </a:cubicBezTo>
                <a:cubicBezTo>
                  <a:pt x="7420655" y="1682736"/>
                  <a:pt x="7469914" y="1693192"/>
                  <a:pt x="7520683" y="1698653"/>
                </a:cubicBezTo>
                <a:cubicBezTo>
                  <a:pt x="7571452" y="1704114"/>
                  <a:pt x="7745099" y="1736703"/>
                  <a:pt x="7906566" y="1771072"/>
                </a:cubicBezTo>
                <a:cubicBezTo>
                  <a:pt x="8068033" y="1805441"/>
                  <a:pt x="8204674" y="1833562"/>
                  <a:pt x="8210213" y="1833562"/>
                </a:cubicBezTo>
                <a:cubicBezTo>
                  <a:pt x="8218945" y="1833562"/>
                  <a:pt x="8208266" y="1072052"/>
                  <a:pt x="8199410" y="1063198"/>
                </a:cubicBezTo>
                <a:cubicBezTo>
                  <a:pt x="8187544" y="1051333"/>
                  <a:pt x="7488934" y="932713"/>
                  <a:pt x="7411653" y="929443"/>
                </a:cubicBezTo>
                <a:close/>
                <a:moveTo>
                  <a:pt x="2306244" y="901245"/>
                </a:moveTo>
                <a:cubicBezTo>
                  <a:pt x="2291256" y="898377"/>
                  <a:pt x="2250416" y="904024"/>
                  <a:pt x="2215492" y="913794"/>
                </a:cubicBezTo>
                <a:cubicBezTo>
                  <a:pt x="2125000" y="939108"/>
                  <a:pt x="1792618" y="1015640"/>
                  <a:pt x="1650340" y="1043922"/>
                </a:cubicBezTo>
                <a:lnTo>
                  <a:pt x="1529692" y="1067905"/>
                </a:lnTo>
                <a:lnTo>
                  <a:pt x="1529692" y="1392541"/>
                </a:lnTo>
                <a:cubicBezTo>
                  <a:pt x="1529692" y="1631259"/>
                  <a:pt x="1533796" y="1721277"/>
                  <a:pt x="1545202" y="1732671"/>
                </a:cubicBezTo>
                <a:cubicBezTo>
                  <a:pt x="1557408" y="1744865"/>
                  <a:pt x="1572288" y="1743358"/>
                  <a:pt x="1615052" y="1725595"/>
                </a:cubicBezTo>
                <a:cubicBezTo>
                  <a:pt x="1683984" y="1696963"/>
                  <a:pt x="1868148" y="1646076"/>
                  <a:pt x="2122316" y="1585433"/>
                </a:cubicBezTo>
                <a:cubicBezTo>
                  <a:pt x="2231724" y="1559327"/>
                  <a:pt x="2323322" y="1531611"/>
                  <a:pt x="2325864" y="1523840"/>
                </a:cubicBezTo>
                <a:cubicBezTo>
                  <a:pt x="2328408" y="1516068"/>
                  <a:pt x="2331168" y="1373980"/>
                  <a:pt x="2331996" y="1208086"/>
                </a:cubicBezTo>
                <a:cubicBezTo>
                  <a:pt x="2333486" y="909139"/>
                  <a:pt x="2333256" y="906413"/>
                  <a:pt x="2306244" y="901245"/>
                </a:cubicBezTo>
                <a:close/>
                <a:moveTo>
                  <a:pt x="5650840" y="847548"/>
                </a:moveTo>
                <a:cubicBezTo>
                  <a:pt x="5626394" y="846579"/>
                  <a:pt x="5557812" y="850884"/>
                  <a:pt x="5498440" y="857115"/>
                </a:cubicBezTo>
                <a:cubicBezTo>
                  <a:pt x="5325252" y="875290"/>
                  <a:pt x="4987993" y="919017"/>
                  <a:pt x="4939640" y="929566"/>
                </a:cubicBezTo>
                <a:lnTo>
                  <a:pt x="4895192" y="939265"/>
                </a:lnTo>
                <a:lnTo>
                  <a:pt x="4899734" y="1281638"/>
                </a:lnTo>
                <a:cubicBezTo>
                  <a:pt x="4902232" y="1469943"/>
                  <a:pt x="4905090" y="1624608"/>
                  <a:pt x="4906084" y="1625337"/>
                </a:cubicBezTo>
                <a:cubicBezTo>
                  <a:pt x="4907079" y="1626066"/>
                  <a:pt x="4962184" y="1619638"/>
                  <a:pt x="5028540" y="1611052"/>
                </a:cubicBezTo>
                <a:cubicBezTo>
                  <a:pt x="5157192" y="1594405"/>
                  <a:pt x="5553580" y="1565429"/>
                  <a:pt x="5654216" y="1565314"/>
                </a:cubicBezTo>
                <a:lnTo>
                  <a:pt x="5714740" y="1565245"/>
                </a:lnTo>
                <a:lnTo>
                  <a:pt x="5695292" y="849310"/>
                </a:lnTo>
                <a:close/>
                <a:moveTo>
                  <a:pt x="6658948" y="842958"/>
                </a:moveTo>
                <a:cubicBezTo>
                  <a:pt x="6610292" y="842549"/>
                  <a:pt x="6606042" y="845330"/>
                  <a:pt x="6598624" y="882426"/>
                </a:cubicBezTo>
                <a:cubicBezTo>
                  <a:pt x="6594232" y="904376"/>
                  <a:pt x="6590640" y="1072474"/>
                  <a:pt x="6590640" y="1255976"/>
                </a:cubicBezTo>
                <a:lnTo>
                  <a:pt x="6590640" y="1589617"/>
                </a:lnTo>
                <a:lnTo>
                  <a:pt x="6689066" y="1591657"/>
                </a:lnTo>
                <a:cubicBezTo>
                  <a:pt x="6849330" y="1594979"/>
                  <a:pt x="7272929" y="1647354"/>
                  <a:pt x="7324257" y="1670193"/>
                </a:cubicBezTo>
                <a:lnTo>
                  <a:pt x="7353022" y="1682993"/>
                </a:lnTo>
                <a:lnTo>
                  <a:pt x="7333591" y="913004"/>
                </a:lnTo>
                <a:lnTo>
                  <a:pt x="7212941" y="897649"/>
                </a:lnTo>
                <a:cubicBezTo>
                  <a:pt x="7028000" y="874110"/>
                  <a:pt x="6717420" y="843449"/>
                  <a:pt x="6658948" y="842958"/>
                </a:cubicBezTo>
                <a:close/>
                <a:moveTo>
                  <a:pt x="6117418" y="826590"/>
                </a:moveTo>
                <a:cubicBezTo>
                  <a:pt x="6054330" y="826015"/>
                  <a:pt x="5988980" y="826724"/>
                  <a:pt x="5936592" y="828856"/>
                </a:cubicBezTo>
                <a:lnTo>
                  <a:pt x="5746092" y="836610"/>
                </a:lnTo>
                <a:lnTo>
                  <a:pt x="5752044" y="1566861"/>
                </a:lnTo>
                <a:lnTo>
                  <a:pt x="5978836" y="1566861"/>
                </a:lnTo>
                <a:cubicBezTo>
                  <a:pt x="6103570" y="1566861"/>
                  <a:pt x="6283378" y="1570590"/>
                  <a:pt x="6378412" y="1575148"/>
                </a:cubicBezTo>
                <a:lnTo>
                  <a:pt x="6551196" y="1583434"/>
                </a:lnTo>
                <a:lnTo>
                  <a:pt x="6549736" y="842960"/>
                </a:lnTo>
                <a:lnTo>
                  <a:pt x="6495982" y="842960"/>
                </a:lnTo>
                <a:cubicBezTo>
                  <a:pt x="6466418" y="842960"/>
                  <a:pt x="6371324" y="838042"/>
                  <a:pt x="6284660" y="832031"/>
                </a:cubicBezTo>
                <a:cubicBezTo>
                  <a:pt x="6241328" y="829026"/>
                  <a:pt x="6180504" y="827166"/>
                  <a:pt x="6117418" y="826590"/>
                </a:cubicBezTo>
                <a:close/>
                <a:moveTo>
                  <a:pt x="10714788" y="811342"/>
                </a:moveTo>
                <a:cubicBezTo>
                  <a:pt x="10709451" y="814762"/>
                  <a:pt x="10703736" y="995783"/>
                  <a:pt x="10702088" y="1213612"/>
                </a:cubicBezTo>
                <a:lnTo>
                  <a:pt x="10699091" y="1609662"/>
                </a:lnTo>
                <a:lnTo>
                  <a:pt x="10883852" y="1669354"/>
                </a:lnTo>
                <a:cubicBezTo>
                  <a:pt x="11060535" y="1726438"/>
                  <a:pt x="11077332" y="1729456"/>
                  <a:pt x="11268027" y="1738393"/>
                </a:cubicBezTo>
                <a:lnTo>
                  <a:pt x="11467441" y="1747739"/>
                </a:lnTo>
                <a:lnTo>
                  <a:pt x="11467441" y="923160"/>
                </a:lnTo>
                <a:lnTo>
                  <a:pt x="11242016" y="908550"/>
                </a:lnTo>
                <a:cubicBezTo>
                  <a:pt x="11045757" y="895831"/>
                  <a:pt x="10997695" y="888195"/>
                  <a:pt x="10870541" y="849532"/>
                </a:cubicBezTo>
                <a:cubicBezTo>
                  <a:pt x="10790213" y="825108"/>
                  <a:pt x="10720125" y="807922"/>
                  <a:pt x="10714788" y="811342"/>
                </a:cubicBezTo>
                <a:close/>
                <a:moveTo>
                  <a:pt x="3170388" y="659862"/>
                </a:moveTo>
                <a:cubicBezTo>
                  <a:pt x="3162084" y="656948"/>
                  <a:pt x="3112428" y="667783"/>
                  <a:pt x="3060040" y="683940"/>
                </a:cubicBezTo>
                <a:cubicBezTo>
                  <a:pt x="2972254" y="711015"/>
                  <a:pt x="2669620" y="796068"/>
                  <a:pt x="2456792" y="853481"/>
                </a:cubicBezTo>
                <a:lnTo>
                  <a:pt x="2367892" y="877463"/>
                </a:lnTo>
                <a:lnTo>
                  <a:pt x="2372676" y="1187238"/>
                </a:lnTo>
                <a:cubicBezTo>
                  <a:pt x="2375308" y="1357613"/>
                  <a:pt x="2381988" y="1501785"/>
                  <a:pt x="2387520" y="1507620"/>
                </a:cubicBezTo>
                <a:cubicBezTo>
                  <a:pt x="2393050" y="1513454"/>
                  <a:pt x="2442332" y="1501185"/>
                  <a:pt x="2497032" y="1480355"/>
                </a:cubicBezTo>
                <a:cubicBezTo>
                  <a:pt x="2551736" y="1459525"/>
                  <a:pt x="2693646" y="1415638"/>
                  <a:pt x="2812392" y="1382830"/>
                </a:cubicBezTo>
                <a:cubicBezTo>
                  <a:pt x="2931136" y="1350020"/>
                  <a:pt x="3062580" y="1312959"/>
                  <a:pt x="3104492" y="1300471"/>
                </a:cubicBezTo>
                <a:lnTo>
                  <a:pt x="3180692" y="1277766"/>
                </a:lnTo>
                <a:lnTo>
                  <a:pt x="3184482" y="1019088"/>
                </a:lnTo>
                <a:cubicBezTo>
                  <a:pt x="3189340" y="687496"/>
                  <a:pt x="3188506" y="666220"/>
                  <a:pt x="3170388" y="659862"/>
                </a:cubicBezTo>
                <a:close/>
                <a:moveTo>
                  <a:pt x="9877152" y="588960"/>
                </a:moveTo>
                <a:cubicBezTo>
                  <a:pt x="9855553" y="588960"/>
                  <a:pt x="9854000" y="612247"/>
                  <a:pt x="9851185" y="978413"/>
                </a:cubicBezTo>
                <a:lnTo>
                  <a:pt x="9848191" y="1367869"/>
                </a:lnTo>
                <a:lnTo>
                  <a:pt x="9981541" y="1403888"/>
                </a:lnTo>
                <a:cubicBezTo>
                  <a:pt x="10203669" y="1463889"/>
                  <a:pt x="10608346" y="1581701"/>
                  <a:pt x="10638766" y="1595222"/>
                </a:cubicBezTo>
                <a:lnTo>
                  <a:pt x="10667341" y="1607923"/>
                </a:lnTo>
                <a:lnTo>
                  <a:pt x="10667341" y="1207143"/>
                </a:lnTo>
                <a:cubicBezTo>
                  <a:pt x="10667341" y="956109"/>
                  <a:pt x="10662639" y="803453"/>
                  <a:pt x="10654756" y="798582"/>
                </a:cubicBezTo>
                <a:cubicBezTo>
                  <a:pt x="10634931" y="786329"/>
                  <a:pt x="9902779" y="588960"/>
                  <a:pt x="9877152" y="588960"/>
                </a:cubicBezTo>
                <a:close/>
                <a:moveTo>
                  <a:pt x="1414332" y="549688"/>
                </a:moveTo>
                <a:cubicBezTo>
                  <a:pt x="1407930" y="549044"/>
                  <a:pt x="1319824" y="560177"/>
                  <a:pt x="1218540" y="574430"/>
                </a:cubicBezTo>
                <a:cubicBezTo>
                  <a:pt x="1117260" y="588683"/>
                  <a:pt x="963508" y="607239"/>
                  <a:pt x="876872" y="615666"/>
                </a:cubicBezTo>
                <a:lnTo>
                  <a:pt x="719356" y="630987"/>
                </a:lnTo>
                <a:lnTo>
                  <a:pt x="727210" y="884702"/>
                </a:lnTo>
                <a:cubicBezTo>
                  <a:pt x="731530" y="1024245"/>
                  <a:pt x="738110" y="1141463"/>
                  <a:pt x="741832" y="1145187"/>
                </a:cubicBezTo>
                <a:cubicBezTo>
                  <a:pt x="748080" y="1151435"/>
                  <a:pt x="844080" y="1137301"/>
                  <a:pt x="1250292" y="1070328"/>
                </a:cubicBezTo>
                <a:cubicBezTo>
                  <a:pt x="1334112" y="1056510"/>
                  <a:pt x="1421264" y="1044963"/>
                  <a:pt x="1443966" y="1044672"/>
                </a:cubicBezTo>
                <a:lnTo>
                  <a:pt x="1485240" y="1044142"/>
                </a:lnTo>
                <a:lnTo>
                  <a:pt x="1485240" y="550860"/>
                </a:lnTo>
                <a:lnTo>
                  <a:pt x="1455608" y="550860"/>
                </a:lnTo>
                <a:cubicBezTo>
                  <a:pt x="1439308" y="550860"/>
                  <a:pt x="1420736" y="550333"/>
                  <a:pt x="1414332" y="549688"/>
                </a:cubicBezTo>
                <a:close/>
                <a:moveTo>
                  <a:pt x="3983966" y="430887"/>
                </a:moveTo>
                <a:cubicBezTo>
                  <a:pt x="3975236" y="427766"/>
                  <a:pt x="3919512" y="439220"/>
                  <a:pt x="3860140" y="456341"/>
                </a:cubicBezTo>
                <a:cubicBezTo>
                  <a:pt x="3800768" y="473461"/>
                  <a:pt x="3689326" y="505140"/>
                  <a:pt x="3612492" y="526739"/>
                </a:cubicBezTo>
                <a:cubicBezTo>
                  <a:pt x="3535656" y="548338"/>
                  <a:pt x="3419928" y="585707"/>
                  <a:pt x="3355316" y="609781"/>
                </a:cubicBezTo>
                <a:lnTo>
                  <a:pt x="3237840" y="653551"/>
                </a:lnTo>
                <a:lnTo>
                  <a:pt x="3237840" y="964155"/>
                </a:lnTo>
                <a:cubicBezTo>
                  <a:pt x="3237840" y="1134990"/>
                  <a:pt x="3239270" y="1271817"/>
                  <a:pt x="3241016" y="1268219"/>
                </a:cubicBezTo>
                <a:cubicBezTo>
                  <a:pt x="3246768" y="1256370"/>
                  <a:pt x="3621444" y="1161080"/>
                  <a:pt x="3820720" y="1120785"/>
                </a:cubicBezTo>
                <a:lnTo>
                  <a:pt x="4016248" y="1081247"/>
                </a:lnTo>
                <a:lnTo>
                  <a:pt x="4001752" y="933528"/>
                </a:lnTo>
                <a:cubicBezTo>
                  <a:pt x="3993780" y="852283"/>
                  <a:pt x="3990088" y="707229"/>
                  <a:pt x="3993548" y="611185"/>
                </a:cubicBezTo>
                <a:cubicBezTo>
                  <a:pt x="3998336" y="478335"/>
                  <a:pt x="3996044" y="435204"/>
                  <a:pt x="3983966" y="430887"/>
                </a:cubicBezTo>
                <a:close/>
                <a:moveTo>
                  <a:pt x="9051368" y="398461"/>
                </a:moveTo>
                <a:cubicBezTo>
                  <a:pt x="9045073" y="398461"/>
                  <a:pt x="9041241" y="567008"/>
                  <a:pt x="9042635" y="782635"/>
                </a:cubicBezTo>
                <a:cubicBezTo>
                  <a:pt x="9044001" y="993931"/>
                  <a:pt x="9049562" y="1171540"/>
                  <a:pt x="9054994" y="1177318"/>
                </a:cubicBezTo>
                <a:cubicBezTo>
                  <a:pt x="9060425" y="1183096"/>
                  <a:pt x="9124682" y="1201343"/>
                  <a:pt x="9197785" y="1217866"/>
                </a:cubicBezTo>
                <a:cubicBezTo>
                  <a:pt x="9270889" y="1234389"/>
                  <a:pt x="9434917" y="1273950"/>
                  <a:pt x="9562291" y="1305783"/>
                </a:cubicBezTo>
                <a:cubicBezTo>
                  <a:pt x="9689667" y="1337616"/>
                  <a:pt x="9799040" y="1363662"/>
                  <a:pt x="9805342" y="1363662"/>
                </a:cubicBezTo>
                <a:cubicBezTo>
                  <a:pt x="9812120" y="1363662"/>
                  <a:pt x="9812837" y="1199156"/>
                  <a:pt x="9807097" y="961127"/>
                </a:cubicBezTo>
                <a:lnTo>
                  <a:pt x="9797391" y="558594"/>
                </a:lnTo>
                <a:lnTo>
                  <a:pt x="9664041" y="525046"/>
                </a:lnTo>
                <a:cubicBezTo>
                  <a:pt x="9417204" y="462945"/>
                  <a:pt x="9105098" y="398461"/>
                  <a:pt x="9051368" y="398461"/>
                </a:cubicBezTo>
                <a:close/>
                <a:moveTo>
                  <a:pt x="2265232" y="371905"/>
                </a:moveTo>
                <a:cubicBezTo>
                  <a:pt x="2258830" y="371270"/>
                  <a:pt x="2159292" y="391708"/>
                  <a:pt x="2044040" y="417324"/>
                </a:cubicBezTo>
                <a:cubicBezTo>
                  <a:pt x="1928788" y="442940"/>
                  <a:pt x="1763054" y="477719"/>
                  <a:pt x="1675740" y="494610"/>
                </a:cubicBezTo>
                <a:cubicBezTo>
                  <a:pt x="1588428" y="511502"/>
                  <a:pt x="1517516" y="528211"/>
                  <a:pt x="1518160" y="531742"/>
                </a:cubicBezTo>
                <a:cubicBezTo>
                  <a:pt x="1518804" y="535272"/>
                  <a:pt x="1523140" y="647749"/>
                  <a:pt x="1527796" y="781689"/>
                </a:cubicBezTo>
                <a:cubicBezTo>
                  <a:pt x="1532456" y="915630"/>
                  <a:pt x="1538168" y="1027120"/>
                  <a:pt x="1540492" y="1029445"/>
                </a:cubicBezTo>
                <a:cubicBezTo>
                  <a:pt x="1542816" y="1031770"/>
                  <a:pt x="1624204" y="1013502"/>
                  <a:pt x="1721356" y="988851"/>
                </a:cubicBezTo>
                <a:cubicBezTo>
                  <a:pt x="1818504" y="964200"/>
                  <a:pt x="1996576" y="923547"/>
                  <a:pt x="2117066" y="898512"/>
                </a:cubicBezTo>
                <a:lnTo>
                  <a:pt x="2336140" y="852994"/>
                </a:lnTo>
                <a:lnTo>
                  <a:pt x="2329724" y="730503"/>
                </a:lnTo>
                <a:cubicBezTo>
                  <a:pt x="2326196" y="663132"/>
                  <a:pt x="2322476" y="555147"/>
                  <a:pt x="2321460" y="490536"/>
                </a:cubicBezTo>
                <a:cubicBezTo>
                  <a:pt x="2319872" y="389650"/>
                  <a:pt x="2316592" y="373061"/>
                  <a:pt x="2298242" y="373061"/>
                </a:cubicBezTo>
                <a:cubicBezTo>
                  <a:pt x="2286490" y="373061"/>
                  <a:pt x="2271636" y="372541"/>
                  <a:pt x="2265232" y="371905"/>
                </a:cubicBezTo>
                <a:close/>
                <a:moveTo>
                  <a:pt x="8254341" y="244043"/>
                </a:moveTo>
                <a:lnTo>
                  <a:pt x="8254341" y="632801"/>
                </a:lnTo>
                <a:cubicBezTo>
                  <a:pt x="8254341" y="846616"/>
                  <a:pt x="8258628" y="1020736"/>
                  <a:pt x="8263866" y="1019732"/>
                </a:cubicBezTo>
                <a:cubicBezTo>
                  <a:pt x="8282071" y="1016244"/>
                  <a:pt x="8946666" y="1149174"/>
                  <a:pt x="8975066" y="1161984"/>
                </a:cubicBezTo>
                <a:lnTo>
                  <a:pt x="9003641" y="1174874"/>
                </a:lnTo>
                <a:lnTo>
                  <a:pt x="9003641" y="387473"/>
                </a:lnTo>
                <a:lnTo>
                  <a:pt x="8975066" y="374733"/>
                </a:lnTo>
                <a:cubicBezTo>
                  <a:pt x="8932035" y="355547"/>
                  <a:pt x="8349015" y="245947"/>
                  <a:pt x="8282916" y="244618"/>
                </a:cubicBezTo>
                <a:close/>
                <a:moveTo>
                  <a:pt x="4769124" y="227917"/>
                </a:moveTo>
                <a:cubicBezTo>
                  <a:pt x="4754738" y="228962"/>
                  <a:pt x="4740570" y="231099"/>
                  <a:pt x="4730092" y="234075"/>
                </a:cubicBezTo>
                <a:cubicBezTo>
                  <a:pt x="4709136" y="240026"/>
                  <a:pt x="4571976" y="274074"/>
                  <a:pt x="4425292" y="309735"/>
                </a:cubicBezTo>
                <a:cubicBezTo>
                  <a:pt x="4278606" y="345397"/>
                  <a:pt x="4131808" y="386594"/>
                  <a:pt x="4099072" y="401283"/>
                </a:cubicBezTo>
                <a:lnTo>
                  <a:pt x="4039552" y="427992"/>
                </a:lnTo>
                <a:lnTo>
                  <a:pt x="4040480" y="740251"/>
                </a:lnTo>
                <a:cubicBezTo>
                  <a:pt x="4040990" y="911994"/>
                  <a:pt x="4045476" y="1056883"/>
                  <a:pt x="4050446" y="1062226"/>
                </a:cubicBezTo>
                <a:cubicBezTo>
                  <a:pt x="4055420" y="1067569"/>
                  <a:pt x="4116076" y="1055116"/>
                  <a:pt x="4185240" y="1034550"/>
                </a:cubicBezTo>
                <a:cubicBezTo>
                  <a:pt x="4315536" y="995811"/>
                  <a:pt x="4765872" y="905552"/>
                  <a:pt x="4830206" y="905282"/>
                </a:cubicBezTo>
                <a:lnTo>
                  <a:pt x="4866820" y="905128"/>
                </a:lnTo>
                <a:lnTo>
                  <a:pt x="4852542" y="832770"/>
                </a:lnTo>
                <a:cubicBezTo>
                  <a:pt x="4843368" y="786285"/>
                  <a:pt x="4840492" y="666180"/>
                  <a:pt x="4844500" y="496886"/>
                </a:cubicBezTo>
                <a:lnTo>
                  <a:pt x="4850741" y="233361"/>
                </a:lnTo>
                <a:lnTo>
                  <a:pt x="4809466" y="228308"/>
                </a:lnTo>
                <a:cubicBezTo>
                  <a:pt x="4798116" y="226918"/>
                  <a:pt x="4783510" y="226872"/>
                  <a:pt x="4769124" y="227917"/>
                </a:cubicBezTo>
                <a:close/>
                <a:moveTo>
                  <a:pt x="3171446" y="138948"/>
                </a:moveTo>
                <a:cubicBezTo>
                  <a:pt x="3162560" y="135914"/>
                  <a:pt x="3126716" y="141477"/>
                  <a:pt x="3091792" y="151306"/>
                </a:cubicBezTo>
                <a:cubicBezTo>
                  <a:pt x="2929194" y="197074"/>
                  <a:pt x="2633798" y="275185"/>
                  <a:pt x="2504478" y="306608"/>
                </a:cubicBezTo>
                <a:lnTo>
                  <a:pt x="2361664" y="341311"/>
                </a:lnTo>
                <a:lnTo>
                  <a:pt x="2367952" y="592992"/>
                </a:lnTo>
                <a:cubicBezTo>
                  <a:pt x="2372928" y="792171"/>
                  <a:pt x="2377552" y="841980"/>
                  <a:pt x="2390116" y="831765"/>
                </a:cubicBezTo>
                <a:cubicBezTo>
                  <a:pt x="2398848" y="824666"/>
                  <a:pt x="2540292" y="781509"/>
                  <a:pt x="2704440" y="735859"/>
                </a:cubicBezTo>
                <a:cubicBezTo>
                  <a:pt x="2868588" y="690210"/>
                  <a:pt x="3040040" y="642253"/>
                  <a:pt x="3085440" y="629289"/>
                </a:cubicBezTo>
                <a:lnTo>
                  <a:pt x="3167992" y="605719"/>
                </a:lnTo>
                <a:lnTo>
                  <a:pt x="3177796" y="375090"/>
                </a:lnTo>
                <a:cubicBezTo>
                  <a:pt x="3185544" y="192853"/>
                  <a:pt x="3184212" y="143304"/>
                  <a:pt x="3171446" y="138948"/>
                </a:cubicBezTo>
                <a:close/>
                <a:moveTo>
                  <a:pt x="7390364" y="116165"/>
                </a:moveTo>
                <a:lnTo>
                  <a:pt x="7387378" y="495363"/>
                </a:lnTo>
                <a:lnTo>
                  <a:pt x="7384391" y="874563"/>
                </a:lnTo>
                <a:lnTo>
                  <a:pt x="7460591" y="884707"/>
                </a:lnTo>
                <a:cubicBezTo>
                  <a:pt x="7502501" y="890287"/>
                  <a:pt x="7679800" y="920324"/>
                  <a:pt x="7854589" y="951456"/>
                </a:cubicBezTo>
                <a:cubicBezTo>
                  <a:pt x="8029378" y="982589"/>
                  <a:pt x="8179397" y="1008061"/>
                  <a:pt x="8187964" y="1008061"/>
                </a:cubicBezTo>
                <a:cubicBezTo>
                  <a:pt x="8199925" y="1008061"/>
                  <a:pt x="8203541" y="918444"/>
                  <a:pt x="8203541" y="622015"/>
                </a:cubicBezTo>
                <a:lnTo>
                  <a:pt x="8203541" y="235969"/>
                </a:lnTo>
                <a:lnTo>
                  <a:pt x="8117816" y="216082"/>
                </a:lnTo>
                <a:cubicBezTo>
                  <a:pt x="8005741" y="190085"/>
                  <a:pt x="7510739" y="119299"/>
                  <a:pt x="7425478" y="117079"/>
                </a:cubicBezTo>
                <a:close/>
                <a:moveTo>
                  <a:pt x="5666324" y="76381"/>
                </a:moveTo>
                <a:cubicBezTo>
                  <a:pt x="5647333" y="73861"/>
                  <a:pt x="5566068" y="81987"/>
                  <a:pt x="5485740" y="94440"/>
                </a:cubicBezTo>
                <a:cubicBezTo>
                  <a:pt x="5405412" y="106892"/>
                  <a:pt x="5291113" y="126016"/>
                  <a:pt x="5231740" y="136937"/>
                </a:cubicBezTo>
                <a:cubicBezTo>
                  <a:pt x="5172368" y="147858"/>
                  <a:pt x="5075212" y="165483"/>
                  <a:pt x="5015840" y="176104"/>
                </a:cubicBezTo>
                <a:cubicBezTo>
                  <a:pt x="4956468" y="186725"/>
                  <a:pt x="4903850" y="200821"/>
                  <a:pt x="4898912" y="207430"/>
                </a:cubicBezTo>
                <a:cubicBezTo>
                  <a:pt x="4886320" y="224280"/>
                  <a:pt x="4888636" y="857563"/>
                  <a:pt x="4901380" y="882114"/>
                </a:cubicBezTo>
                <a:cubicBezTo>
                  <a:pt x="4910740" y="900145"/>
                  <a:pt x="4930591" y="898593"/>
                  <a:pt x="5094004" y="867051"/>
                </a:cubicBezTo>
                <a:cubicBezTo>
                  <a:pt x="5205062" y="845614"/>
                  <a:pt x="5357160" y="827203"/>
                  <a:pt x="5483584" y="819895"/>
                </a:cubicBezTo>
                <a:cubicBezTo>
                  <a:pt x="5642986" y="810680"/>
                  <a:pt x="5691476" y="803880"/>
                  <a:pt x="5693132" y="790508"/>
                </a:cubicBezTo>
                <a:cubicBezTo>
                  <a:pt x="5694321" y="780940"/>
                  <a:pt x="5696544" y="617377"/>
                  <a:pt x="5698075" y="427036"/>
                </a:cubicBezTo>
                <a:lnTo>
                  <a:pt x="5700856" y="80962"/>
                </a:lnTo>
                <a:close/>
                <a:moveTo>
                  <a:pt x="6603340" y="26425"/>
                </a:moveTo>
                <a:lnTo>
                  <a:pt x="6603340" y="799804"/>
                </a:lnTo>
                <a:lnTo>
                  <a:pt x="6784316" y="809024"/>
                </a:lnTo>
                <a:cubicBezTo>
                  <a:pt x="6978796" y="818932"/>
                  <a:pt x="7211315" y="846082"/>
                  <a:pt x="7298666" y="869082"/>
                </a:cubicBezTo>
                <a:lnTo>
                  <a:pt x="7352641" y="883294"/>
                </a:lnTo>
                <a:lnTo>
                  <a:pt x="7352641" y="121080"/>
                </a:lnTo>
                <a:lnTo>
                  <a:pt x="7311366" y="107883"/>
                </a:lnTo>
                <a:cubicBezTo>
                  <a:pt x="7288665" y="100625"/>
                  <a:pt x="7235801" y="91023"/>
                  <a:pt x="7193891" y="86546"/>
                </a:cubicBezTo>
                <a:cubicBezTo>
                  <a:pt x="7151981" y="82069"/>
                  <a:pt x="7066256" y="67079"/>
                  <a:pt x="7003392" y="53236"/>
                </a:cubicBezTo>
                <a:cubicBezTo>
                  <a:pt x="6929238" y="36908"/>
                  <a:pt x="6838908" y="27779"/>
                  <a:pt x="6746216" y="27246"/>
                </a:cubicBezTo>
                <a:close/>
                <a:moveTo>
                  <a:pt x="6421296" y="24905"/>
                </a:moveTo>
                <a:cubicBezTo>
                  <a:pt x="6354850" y="24811"/>
                  <a:pt x="6254250" y="27128"/>
                  <a:pt x="6165192" y="31080"/>
                </a:cubicBezTo>
                <a:cubicBezTo>
                  <a:pt x="5975136" y="39513"/>
                  <a:pt x="5762650" y="66520"/>
                  <a:pt x="5744636" y="84533"/>
                </a:cubicBezTo>
                <a:cubicBezTo>
                  <a:pt x="5741220" y="87949"/>
                  <a:pt x="5742434" y="250207"/>
                  <a:pt x="5747332" y="445106"/>
                </a:cubicBezTo>
                <a:lnTo>
                  <a:pt x="5756242" y="799467"/>
                </a:lnTo>
                <a:lnTo>
                  <a:pt x="6144866" y="788049"/>
                </a:lnTo>
                <a:cubicBezTo>
                  <a:pt x="6358610" y="781769"/>
                  <a:pt x="6539052" y="776944"/>
                  <a:pt x="6545852" y="777326"/>
                </a:cubicBezTo>
                <a:cubicBezTo>
                  <a:pt x="6553498" y="777756"/>
                  <a:pt x="6560128" y="635335"/>
                  <a:pt x="6563226" y="404092"/>
                </a:cubicBezTo>
                <a:lnTo>
                  <a:pt x="6568236" y="30162"/>
                </a:lnTo>
                <a:lnTo>
                  <a:pt x="6474664" y="25831"/>
                </a:lnTo>
                <a:cubicBezTo>
                  <a:pt x="6461798" y="25236"/>
                  <a:pt x="6443444" y="24937"/>
                  <a:pt x="6421296" y="24905"/>
                </a:cubicBezTo>
                <a:close/>
                <a:moveTo>
                  <a:pt x="3541070" y="0"/>
                </a:moveTo>
                <a:lnTo>
                  <a:pt x="3590935" y="0"/>
                </a:lnTo>
                <a:lnTo>
                  <a:pt x="3626427" y="4760"/>
                </a:lnTo>
                <a:cubicBezTo>
                  <a:pt x="3637760" y="7032"/>
                  <a:pt x="3643932" y="9304"/>
                  <a:pt x="3642208" y="11027"/>
                </a:cubicBezTo>
                <a:cubicBezTo>
                  <a:pt x="3638764" y="14473"/>
                  <a:pt x="3579232" y="29419"/>
                  <a:pt x="3509918" y="44242"/>
                </a:cubicBezTo>
                <a:cubicBezTo>
                  <a:pt x="3440604" y="59064"/>
                  <a:pt x="3349600" y="81286"/>
                  <a:pt x="3307692" y="93623"/>
                </a:cubicBezTo>
                <a:lnTo>
                  <a:pt x="3231492" y="116053"/>
                </a:lnTo>
                <a:lnTo>
                  <a:pt x="3234380" y="360326"/>
                </a:lnTo>
                <a:cubicBezTo>
                  <a:pt x="3235968" y="494675"/>
                  <a:pt x="3241684" y="598967"/>
                  <a:pt x="3247080" y="592085"/>
                </a:cubicBezTo>
                <a:cubicBezTo>
                  <a:pt x="3257440" y="578871"/>
                  <a:pt x="3818312" y="419032"/>
                  <a:pt x="3934718" y="396119"/>
                </a:cubicBezTo>
                <a:lnTo>
                  <a:pt x="4002944" y="382690"/>
                </a:lnTo>
                <a:lnTo>
                  <a:pt x="3993832" y="193726"/>
                </a:lnTo>
                <a:cubicBezTo>
                  <a:pt x="3984852" y="7465"/>
                  <a:pt x="3985100" y="4762"/>
                  <a:pt x="4011332" y="4762"/>
                </a:cubicBezTo>
                <a:cubicBezTo>
                  <a:pt x="4037120" y="4762"/>
                  <a:pt x="4037940" y="10437"/>
                  <a:pt x="4037940" y="188912"/>
                </a:cubicBezTo>
                <a:cubicBezTo>
                  <a:pt x="4037940" y="290195"/>
                  <a:pt x="4040584" y="373062"/>
                  <a:pt x="4043812" y="373062"/>
                </a:cubicBezTo>
                <a:cubicBezTo>
                  <a:pt x="4047040" y="373062"/>
                  <a:pt x="4171340" y="339286"/>
                  <a:pt x="4320036" y="298003"/>
                </a:cubicBezTo>
                <a:cubicBezTo>
                  <a:pt x="4468732" y="256721"/>
                  <a:pt x="4649708" y="212983"/>
                  <a:pt x="4722208" y="200808"/>
                </a:cubicBezTo>
                <a:lnTo>
                  <a:pt x="4854028" y="178672"/>
                </a:lnTo>
                <a:lnTo>
                  <a:pt x="4845945" y="91717"/>
                </a:lnTo>
                <a:cubicBezTo>
                  <a:pt x="4838392" y="10443"/>
                  <a:pt x="4839529" y="4762"/>
                  <a:pt x="4863352" y="4762"/>
                </a:cubicBezTo>
                <a:cubicBezTo>
                  <a:pt x="4886257" y="4762"/>
                  <a:pt x="4888840" y="13133"/>
                  <a:pt x="4888840" y="87312"/>
                </a:cubicBezTo>
                <a:cubicBezTo>
                  <a:pt x="4888840" y="132714"/>
                  <a:pt x="4890547" y="169862"/>
                  <a:pt x="4892628" y="169862"/>
                </a:cubicBezTo>
                <a:cubicBezTo>
                  <a:pt x="4894712" y="169862"/>
                  <a:pt x="4999012" y="147679"/>
                  <a:pt x="5124404" y="120568"/>
                </a:cubicBezTo>
                <a:cubicBezTo>
                  <a:pt x="5249796" y="93456"/>
                  <a:pt x="5430972" y="63701"/>
                  <a:pt x="5527016" y="54446"/>
                </a:cubicBezTo>
                <a:cubicBezTo>
                  <a:pt x="5652716" y="42334"/>
                  <a:pt x="5701640" y="33016"/>
                  <a:pt x="5701640" y="21191"/>
                </a:cubicBezTo>
                <a:cubicBezTo>
                  <a:pt x="5701640" y="1250"/>
                  <a:pt x="5735752" y="-855"/>
                  <a:pt x="5742264" y="18683"/>
                </a:cubicBezTo>
                <a:cubicBezTo>
                  <a:pt x="5745630" y="28779"/>
                  <a:pt x="5784922" y="28779"/>
                  <a:pt x="5885228" y="18683"/>
                </a:cubicBezTo>
                <a:cubicBezTo>
                  <a:pt x="6051060" y="1994"/>
                  <a:pt x="6914600" y="18"/>
                  <a:pt x="7003898" y="16124"/>
                </a:cubicBezTo>
                <a:lnTo>
                  <a:pt x="7180035" y="47874"/>
                </a:lnTo>
                <a:cubicBezTo>
                  <a:pt x="7337718" y="76288"/>
                  <a:pt x="7352641" y="75305"/>
                  <a:pt x="7352641" y="36512"/>
                </a:cubicBezTo>
                <a:cubicBezTo>
                  <a:pt x="7352641" y="16756"/>
                  <a:pt x="7359837" y="4762"/>
                  <a:pt x="7371691" y="4762"/>
                </a:cubicBezTo>
                <a:cubicBezTo>
                  <a:pt x="7384391" y="4762"/>
                  <a:pt x="7390741" y="17462"/>
                  <a:pt x="7390741" y="42862"/>
                </a:cubicBezTo>
                <a:cubicBezTo>
                  <a:pt x="7390741" y="74843"/>
                  <a:pt x="7395745" y="80962"/>
                  <a:pt x="7421902" y="80962"/>
                </a:cubicBezTo>
                <a:cubicBezTo>
                  <a:pt x="7474461" y="80962"/>
                  <a:pt x="7886459" y="132462"/>
                  <a:pt x="7990373" y="152021"/>
                </a:cubicBezTo>
                <a:cubicBezTo>
                  <a:pt x="8044263" y="162164"/>
                  <a:pt x="8114272" y="175305"/>
                  <a:pt x="8145948" y="181223"/>
                </a:cubicBezTo>
                <a:lnTo>
                  <a:pt x="8203541" y="191983"/>
                </a:lnTo>
                <a:lnTo>
                  <a:pt x="8203541" y="98372"/>
                </a:lnTo>
                <a:cubicBezTo>
                  <a:pt x="8203541" y="13899"/>
                  <a:pt x="8205968" y="4762"/>
                  <a:pt x="8228407" y="4762"/>
                </a:cubicBezTo>
                <a:cubicBezTo>
                  <a:pt x="8251039" y="4762"/>
                  <a:pt x="8253036" y="12985"/>
                  <a:pt x="8250632" y="96299"/>
                </a:cubicBezTo>
                <a:lnTo>
                  <a:pt x="8247991" y="187836"/>
                </a:lnTo>
                <a:lnTo>
                  <a:pt x="8349591" y="205203"/>
                </a:lnTo>
                <a:cubicBezTo>
                  <a:pt x="8405471" y="214755"/>
                  <a:pt x="8570841" y="247858"/>
                  <a:pt x="8717079" y="278766"/>
                </a:cubicBezTo>
                <a:cubicBezTo>
                  <a:pt x="8863319" y="309674"/>
                  <a:pt x="8987619" y="334962"/>
                  <a:pt x="8993304" y="334962"/>
                </a:cubicBezTo>
                <a:cubicBezTo>
                  <a:pt x="8998989" y="334962"/>
                  <a:pt x="9003641" y="260667"/>
                  <a:pt x="9003641" y="169862"/>
                </a:cubicBezTo>
                <a:cubicBezTo>
                  <a:pt x="9003641" y="31573"/>
                  <a:pt x="9006735" y="4762"/>
                  <a:pt x="9022691" y="4762"/>
                </a:cubicBezTo>
                <a:cubicBezTo>
                  <a:pt x="9038679" y="4762"/>
                  <a:pt x="9041741" y="32184"/>
                  <a:pt x="9041741" y="175356"/>
                </a:cubicBezTo>
                <a:cubicBezTo>
                  <a:pt x="9041741" y="303268"/>
                  <a:pt x="9045713" y="345996"/>
                  <a:pt x="9057616" y="346132"/>
                </a:cubicBezTo>
                <a:cubicBezTo>
                  <a:pt x="9101997" y="346638"/>
                  <a:pt x="9728983" y="494618"/>
                  <a:pt x="9796464" y="520512"/>
                </a:cubicBezTo>
                <a:cubicBezTo>
                  <a:pt x="9814235" y="527332"/>
                  <a:pt x="9816441" y="499281"/>
                  <a:pt x="9816441" y="266471"/>
                </a:cubicBezTo>
                <a:cubicBezTo>
                  <a:pt x="9816441" y="43902"/>
                  <a:pt x="9819252" y="4762"/>
                  <a:pt x="9835234" y="4762"/>
                </a:cubicBezTo>
                <a:cubicBezTo>
                  <a:pt x="9851299" y="4762"/>
                  <a:pt x="9853602" y="42009"/>
                  <a:pt x="9851109" y="261531"/>
                </a:cubicBezTo>
                <a:lnTo>
                  <a:pt x="9848191" y="518299"/>
                </a:lnTo>
                <a:lnTo>
                  <a:pt x="9949791" y="546280"/>
                </a:lnTo>
                <a:cubicBezTo>
                  <a:pt x="10005671" y="561669"/>
                  <a:pt x="10183960" y="611858"/>
                  <a:pt x="10345991" y="657811"/>
                </a:cubicBezTo>
                <a:cubicBezTo>
                  <a:pt x="10508020" y="703763"/>
                  <a:pt x="10646651" y="741361"/>
                  <a:pt x="10654058" y="741361"/>
                </a:cubicBezTo>
                <a:cubicBezTo>
                  <a:pt x="10663433" y="741361"/>
                  <a:pt x="10664948" y="629460"/>
                  <a:pt x="10659042" y="373062"/>
                </a:cubicBezTo>
                <a:lnTo>
                  <a:pt x="10650558" y="4762"/>
                </a:lnTo>
                <a:lnTo>
                  <a:pt x="10705441" y="4762"/>
                </a:lnTo>
                <a:lnTo>
                  <a:pt x="10705441" y="761821"/>
                </a:lnTo>
                <a:lnTo>
                  <a:pt x="10888515" y="815091"/>
                </a:lnTo>
                <a:cubicBezTo>
                  <a:pt x="11068515" y="867466"/>
                  <a:pt x="11074890" y="868361"/>
                  <a:pt x="11268066" y="868361"/>
                </a:cubicBezTo>
                <a:lnTo>
                  <a:pt x="11464541" y="868361"/>
                </a:lnTo>
                <a:lnTo>
                  <a:pt x="11467143" y="503236"/>
                </a:lnTo>
                <a:cubicBezTo>
                  <a:pt x="11468574" y="302418"/>
                  <a:pt x="11467798" y="109537"/>
                  <a:pt x="11465418" y="74612"/>
                </a:cubicBezTo>
                <a:lnTo>
                  <a:pt x="11461091" y="11112"/>
                </a:lnTo>
                <a:lnTo>
                  <a:pt x="11232491" y="4317"/>
                </a:lnTo>
                <a:cubicBezTo>
                  <a:pt x="11106761" y="580"/>
                  <a:pt x="11271067" y="-849"/>
                  <a:pt x="11597616" y="1142"/>
                </a:cubicBezTo>
                <a:cubicBezTo>
                  <a:pt x="11982553" y="3489"/>
                  <a:pt x="12191341" y="9228"/>
                  <a:pt x="12191341" y="17462"/>
                </a:cubicBezTo>
                <a:cubicBezTo>
                  <a:pt x="12191341" y="25609"/>
                  <a:pt x="12070691" y="30162"/>
                  <a:pt x="11854791" y="30162"/>
                </a:cubicBezTo>
                <a:lnTo>
                  <a:pt x="11518241" y="30162"/>
                </a:lnTo>
                <a:lnTo>
                  <a:pt x="11518241" y="864410"/>
                </a:lnTo>
                <a:lnTo>
                  <a:pt x="11692866" y="866339"/>
                </a:lnTo>
                <a:cubicBezTo>
                  <a:pt x="12056517" y="870356"/>
                  <a:pt x="12191341" y="879491"/>
                  <a:pt x="12191341" y="900111"/>
                </a:cubicBezTo>
                <a:cubicBezTo>
                  <a:pt x="12191341" y="916563"/>
                  <a:pt x="12145646" y="919161"/>
                  <a:pt x="11856290" y="919161"/>
                </a:cubicBezTo>
                <a:lnTo>
                  <a:pt x="11521239" y="919161"/>
                </a:lnTo>
                <a:lnTo>
                  <a:pt x="11511938" y="1247731"/>
                </a:lnTo>
                <a:cubicBezTo>
                  <a:pt x="11506822" y="1428443"/>
                  <a:pt x="11506663" y="1616406"/>
                  <a:pt x="11511586" y="1665424"/>
                </a:cubicBezTo>
                <a:lnTo>
                  <a:pt x="11520536" y="1754547"/>
                </a:lnTo>
                <a:lnTo>
                  <a:pt x="11855938" y="1763864"/>
                </a:lnTo>
                <a:cubicBezTo>
                  <a:pt x="12178537" y="1772824"/>
                  <a:pt x="12191341" y="1774139"/>
                  <a:pt x="12191341" y="1798310"/>
                </a:cubicBezTo>
                <a:cubicBezTo>
                  <a:pt x="12191341" y="1822295"/>
                  <a:pt x="12187139" y="1822820"/>
                  <a:pt x="12099266" y="1809807"/>
                </a:cubicBezTo>
                <a:cubicBezTo>
                  <a:pt x="12048625" y="1802307"/>
                  <a:pt x="11897178" y="1795388"/>
                  <a:pt x="11762716" y="1794431"/>
                </a:cubicBezTo>
                <a:lnTo>
                  <a:pt x="11518241" y="1792689"/>
                </a:lnTo>
                <a:lnTo>
                  <a:pt x="11518241" y="2675836"/>
                </a:lnTo>
                <a:lnTo>
                  <a:pt x="11854791" y="2667656"/>
                </a:lnTo>
                <a:cubicBezTo>
                  <a:pt x="12184696" y="2659637"/>
                  <a:pt x="12191341" y="2659974"/>
                  <a:pt x="12191341" y="2684667"/>
                </a:cubicBezTo>
                <a:cubicBezTo>
                  <a:pt x="12191341" y="2709057"/>
                  <a:pt x="12183538" y="2709734"/>
                  <a:pt x="11946866" y="2705883"/>
                </a:cubicBezTo>
                <a:cubicBezTo>
                  <a:pt x="11812404" y="2703693"/>
                  <a:pt x="11661891" y="2703123"/>
                  <a:pt x="11612392" y="2704612"/>
                </a:cubicBezTo>
                <a:lnTo>
                  <a:pt x="11522393" y="2707321"/>
                </a:lnTo>
                <a:lnTo>
                  <a:pt x="11513901" y="3104342"/>
                </a:lnTo>
                <a:cubicBezTo>
                  <a:pt x="11509231" y="3322700"/>
                  <a:pt x="11506972" y="3502917"/>
                  <a:pt x="11508882" y="3504827"/>
                </a:cubicBezTo>
                <a:cubicBezTo>
                  <a:pt x="11520517" y="3516462"/>
                  <a:pt x="11946051" y="3546982"/>
                  <a:pt x="12025446" y="3541876"/>
                </a:cubicBezTo>
                <a:cubicBezTo>
                  <a:pt x="12127543" y="3535311"/>
                  <a:pt x="12191341" y="3550875"/>
                  <a:pt x="12191341" y="3582347"/>
                </a:cubicBezTo>
                <a:cubicBezTo>
                  <a:pt x="12191341" y="3598567"/>
                  <a:pt x="12166271" y="3599029"/>
                  <a:pt x="11997666" y="3585910"/>
                </a:cubicBezTo>
                <a:cubicBezTo>
                  <a:pt x="11891145" y="3577621"/>
                  <a:pt x="11738491" y="3565967"/>
                  <a:pt x="11658436" y="3560010"/>
                </a:cubicBezTo>
                <a:cubicBezTo>
                  <a:pt x="11578380" y="3554055"/>
                  <a:pt x="11509070" y="3547499"/>
                  <a:pt x="11504415" y="3545442"/>
                </a:cubicBezTo>
                <a:cubicBezTo>
                  <a:pt x="11499760" y="3543385"/>
                  <a:pt x="11493822" y="3696008"/>
                  <a:pt x="11491221" y="3884603"/>
                </a:cubicBezTo>
                <a:lnTo>
                  <a:pt x="11486491" y="4227503"/>
                </a:lnTo>
                <a:lnTo>
                  <a:pt x="11588091" y="4248223"/>
                </a:lnTo>
                <a:cubicBezTo>
                  <a:pt x="12076914" y="4347914"/>
                  <a:pt x="12218842" y="4388385"/>
                  <a:pt x="12187950" y="4419277"/>
                </a:cubicBezTo>
                <a:cubicBezTo>
                  <a:pt x="12184359" y="4422868"/>
                  <a:pt x="12119359" y="4411296"/>
                  <a:pt x="12043506" y="4393562"/>
                </a:cubicBezTo>
                <a:cubicBezTo>
                  <a:pt x="11766968" y="4328908"/>
                  <a:pt x="11486508" y="4274834"/>
                  <a:pt x="11487196" y="4286303"/>
                </a:cubicBezTo>
                <a:cubicBezTo>
                  <a:pt x="11487585" y="4292769"/>
                  <a:pt x="11482275" y="4463565"/>
                  <a:pt x="11475399" y="4665849"/>
                </a:cubicBezTo>
                <a:cubicBezTo>
                  <a:pt x="11468522" y="4868134"/>
                  <a:pt x="11465843" y="5036588"/>
                  <a:pt x="11469446" y="5040191"/>
                </a:cubicBezTo>
                <a:cubicBezTo>
                  <a:pt x="11473048" y="5043793"/>
                  <a:pt x="11526935" y="5055547"/>
                  <a:pt x="11589193" y="5066310"/>
                </a:cubicBezTo>
                <a:cubicBezTo>
                  <a:pt x="11714545" y="5087980"/>
                  <a:pt x="11748141" y="5094610"/>
                  <a:pt x="11969091" y="5141283"/>
                </a:cubicBezTo>
                <a:cubicBezTo>
                  <a:pt x="12153633" y="5180265"/>
                  <a:pt x="12191341" y="5193529"/>
                  <a:pt x="12191341" y="5219461"/>
                </a:cubicBezTo>
                <a:cubicBezTo>
                  <a:pt x="12191341" y="5236854"/>
                  <a:pt x="12183676" y="5237494"/>
                  <a:pt x="12131016" y="5224494"/>
                </a:cubicBezTo>
                <a:cubicBezTo>
                  <a:pt x="11895185" y="5166281"/>
                  <a:pt x="11490171" y="5085460"/>
                  <a:pt x="11455711" y="5089738"/>
                </a:cubicBezTo>
                <a:cubicBezTo>
                  <a:pt x="11449667" y="5090489"/>
                  <a:pt x="11442689" y="5236374"/>
                  <a:pt x="11440206" y="5413927"/>
                </a:cubicBezTo>
                <a:lnTo>
                  <a:pt x="11435691" y="5736750"/>
                </a:lnTo>
                <a:lnTo>
                  <a:pt x="11609051" y="5790556"/>
                </a:lnTo>
                <a:cubicBezTo>
                  <a:pt x="12149940" y="5958430"/>
                  <a:pt x="12191341" y="5973366"/>
                  <a:pt x="12191341" y="6000615"/>
                </a:cubicBezTo>
                <a:cubicBezTo>
                  <a:pt x="12191341" y="6021908"/>
                  <a:pt x="12187279" y="6024297"/>
                  <a:pt x="12169116" y="6013688"/>
                </a:cubicBezTo>
                <a:cubicBezTo>
                  <a:pt x="12119231" y="5984550"/>
                  <a:pt x="11486975" y="5795953"/>
                  <a:pt x="11439178" y="5795953"/>
                </a:cubicBezTo>
                <a:cubicBezTo>
                  <a:pt x="11435420" y="5795953"/>
                  <a:pt x="11424740" y="5948829"/>
                  <a:pt x="11415443" y="6135678"/>
                </a:cubicBezTo>
                <a:lnTo>
                  <a:pt x="11398066" y="6484916"/>
                </a:lnTo>
                <a:cubicBezTo>
                  <a:pt x="11397805" y="6490148"/>
                  <a:pt x="11563326" y="6550865"/>
                  <a:pt x="11765891" y="6619844"/>
                </a:cubicBezTo>
                <a:cubicBezTo>
                  <a:pt x="11968456" y="6688822"/>
                  <a:pt x="12147050" y="6752304"/>
                  <a:pt x="12162766" y="6760915"/>
                </a:cubicBezTo>
                <a:cubicBezTo>
                  <a:pt x="12175544" y="6767916"/>
                  <a:pt x="12185697" y="6780676"/>
                  <a:pt x="12190172" y="6791685"/>
                </a:cubicBezTo>
                <a:lnTo>
                  <a:pt x="12192000" y="6804258"/>
                </a:lnTo>
                <a:lnTo>
                  <a:pt x="12192000" y="6806116"/>
                </a:lnTo>
                <a:lnTo>
                  <a:pt x="12183514" y="6811953"/>
                </a:lnTo>
                <a:cubicBezTo>
                  <a:pt x="12179209" y="6811953"/>
                  <a:pt x="12006126" y="6754803"/>
                  <a:pt x="11798885" y="6684953"/>
                </a:cubicBezTo>
                <a:cubicBezTo>
                  <a:pt x="11591643" y="6615103"/>
                  <a:pt x="11418001" y="6557953"/>
                  <a:pt x="11413012" y="6557953"/>
                </a:cubicBezTo>
                <a:cubicBezTo>
                  <a:pt x="11408023" y="6557953"/>
                  <a:pt x="11403941" y="6626533"/>
                  <a:pt x="11403941" y="6710353"/>
                </a:cubicBezTo>
                <a:cubicBezTo>
                  <a:pt x="11403941" y="6783341"/>
                  <a:pt x="11403662" y="6821441"/>
                  <a:pt x="11400215" y="6841294"/>
                </a:cubicBezTo>
                <a:lnTo>
                  <a:pt x="11392945" y="6858000"/>
                </a:lnTo>
                <a:lnTo>
                  <a:pt x="11361804" y="6858000"/>
                </a:lnTo>
                <a:lnTo>
                  <a:pt x="11357818" y="6852103"/>
                </a:lnTo>
                <a:cubicBezTo>
                  <a:pt x="11351101" y="6835968"/>
                  <a:pt x="11350167" y="6795636"/>
                  <a:pt x="11348902" y="6695266"/>
                </a:cubicBezTo>
                <a:lnTo>
                  <a:pt x="11346791" y="6527779"/>
                </a:lnTo>
                <a:lnTo>
                  <a:pt x="11181691" y="6478950"/>
                </a:lnTo>
                <a:cubicBezTo>
                  <a:pt x="10864629" y="6385179"/>
                  <a:pt x="10546008" y="6306752"/>
                  <a:pt x="10533386" y="6319375"/>
                </a:cubicBezTo>
                <a:cubicBezTo>
                  <a:pt x="10526465" y="6326296"/>
                  <a:pt x="10501371" y="6678232"/>
                  <a:pt x="10500754" y="6777028"/>
                </a:cubicBezTo>
                <a:cubicBezTo>
                  <a:pt x="10500544" y="6810666"/>
                  <a:pt x="10499391" y="6832097"/>
                  <a:pt x="10496433" y="6845119"/>
                </a:cubicBezTo>
                <a:lnTo>
                  <a:pt x="10490886" y="6858000"/>
                </a:lnTo>
                <a:lnTo>
                  <a:pt x="10476229" y="6858000"/>
                </a:lnTo>
                <a:lnTo>
                  <a:pt x="10471557" y="6853602"/>
                </a:lnTo>
                <a:cubicBezTo>
                  <a:pt x="10464159" y="6832992"/>
                  <a:pt x="10463291" y="6771084"/>
                  <a:pt x="10465015" y="6605578"/>
                </a:cubicBezTo>
                <a:cubicBezTo>
                  <a:pt x="10466489" y="6464132"/>
                  <a:pt x="10468324" y="6334533"/>
                  <a:pt x="10469093" y="6317582"/>
                </a:cubicBezTo>
                <a:cubicBezTo>
                  <a:pt x="10470427" y="6288162"/>
                  <a:pt x="10462980" y="6285151"/>
                  <a:pt x="10305391" y="6251387"/>
                </a:cubicBezTo>
                <a:cubicBezTo>
                  <a:pt x="10116489" y="6210914"/>
                  <a:pt x="9692918" y="6143843"/>
                  <a:pt x="9683801" y="6152960"/>
                </a:cubicBezTo>
                <a:cubicBezTo>
                  <a:pt x="9678056" y="6158704"/>
                  <a:pt x="9638641" y="6745822"/>
                  <a:pt x="9638641" y="6825638"/>
                </a:cubicBezTo>
                <a:cubicBezTo>
                  <a:pt x="9638641" y="6838617"/>
                  <a:pt x="9637073" y="6847896"/>
                  <a:pt x="9633681" y="6853930"/>
                </a:cubicBezTo>
                <a:lnTo>
                  <a:pt x="9626345" y="6858000"/>
                </a:lnTo>
                <a:lnTo>
                  <a:pt x="9610121" y="6858000"/>
                </a:lnTo>
                <a:lnTo>
                  <a:pt x="9606723" y="6855891"/>
                </a:lnTo>
                <a:cubicBezTo>
                  <a:pt x="9598417" y="6839758"/>
                  <a:pt x="9597772" y="6788585"/>
                  <a:pt x="9599522" y="6637328"/>
                </a:cubicBezTo>
                <a:cubicBezTo>
                  <a:pt x="9601952" y="6427207"/>
                  <a:pt x="9617942" y="6128521"/>
                  <a:pt x="9626381" y="6135640"/>
                </a:cubicBezTo>
                <a:cubicBezTo>
                  <a:pt x="9628425" y="6137365"/>
                  <a:pt x="9564869" y="6127808"/>
                  <a:pt x="9485144" y="6114403"/>
                </a:cubicBezTo>
                <a:cubicBezTo>
                  <a:pt x="9342354" y="6090393"/>
                  <a:pt x="8831296" y="6052965"/>
                  <a:pt x="8818667" y="6065594"/>
                </a:cubicBezTo>
                <a:cubicBezTo>
                  <a:pt x="8804971" y="6079290"/>
                  <a:pt x="8763903" y="6595571"/>
                  <a:pt x="8767538" y="6708355"/>
                </a:cubicBezTo>
                <a:lnTo>
                  <a:pt x="8771362" y="6827006"/>
                </a:lnTo>
                <a:lnTo>
                  <a:pt x="9100227" y="6826216"/>
                </a:lnTo>
                <a:cubicBezTo>
                  <a:pt x="9281102" y="6825781"/>
                  <a:pt x="9463381" y="6830217"/>
                  <a:pt x="9505291" y="6836074"/>
                </a:cubicBezTo>
                <a:cubicBezTo>
                  <a:pt x="9552892" y="6842726"/>
                  <a:pt x="9357464" y="6846676"/>
                  <a:pt x="8984591" y="6846600"/>
                </a:cubicBezTo>
                <a:cubicBezTo>
                  <a:pt x="8656296" y="6846532"/>
                  <a:pt x="8419123" y="6842132"/>
                  <a:pt x="8457541" y="6836820"/>
                </a:cubicBezTo>
                <a:cubicBezTo>
                  <a:pt x="8495959" y="6831510"/>
                  <a:pt x="8571066" y="6829457"/>
                  <a:pt x="8624446" y="6832259"/>
                </a:cubicBezTo>
                <a:lnTo>
                  <a:pt x="8721501" y="6837353"/>
                </a:lnTo>
                <a:lnTo>
                  <a:pt x="8722828" y="6707178"/>
                </a:lnTo>
                <a:cubicBezTo>
                  <a:pt x="8724846" y="6509317"/>
                  <a:pt x="8748641" y="6136928"/>
                  <a:pt x="8761781" y="6097578"/>
                </a:cubicBezTo>
                <a:lnTo>
                  <a:pt x="8773444" y="6062653"/>
                </a:lnTo>
                <a:lnTo>
                  <a:pt x="8491668" y="6056647"/>
                </a:lnTo>
                <a:cubicBezTo>
                  <a:pt x="8285886" y="6052261"/>
                  <a:pt x="8179585" y="6055451"/>
                  <a:pt x="8097522" y="6068475"/>
                </a:cubicBezTo>
                <a:cubicBezTo>
                  <a:pt x="8035719" y="6078283"/>
                  <a:pt x="7982265" y="6089195"/>
                  <a:pt x="7978737" y="6092723"/>
                </a:cubicBezTo>
                <a:cubicBezTo>
                  <a:pt x="7965042" y="6106418"/>
                  <a:pt x="7925346" y="6658856"/>
                  <a:pt x="7930934" y="6757978"/>
                </a:cubicBezTo>
                <a:cubicBezTo>
                  <a:pt x="7933749" y="6807907"/>
                  <a:pt x="7934912" y="6834101"/>
                  <a:pt x="7932194" y="6847812"/>
                </a:cubicBezTo>
                <a:lnTo>
                  <a:pt x="7926323" y="6858000"/>
                </a:lnTo>
                <a:lnTo>
                  <a:pt x="7894173" y="6858000"/>
                </a:lnTo>
                <a:lnTo>
                  <a:pt x="7890481" y="6852533"/>
                </a:lnTo>
                <a:cubicBezTo>
                  <a:pt x="7884128" y="6836697"/>
                  <a:pt x="7884319" y="6796460"/>
                  <a:pt x="7885604" y="6694478"/>
                </a:cubicBezTo>
                <a:cubicBezTo>
                  <a:pt x="7887856" y="6515753"/>
                  <a:pt x="7906663" y="6180485"/>
                  <a:pt x="7917595" y="6124186"/>
                </a:cubicBezTo>
                <a:cubicBezTo>
                  <a:pt x="7923832" y="6092063"/>
                  <a:pt x="7921591" y="6090426"/>
                  <a:pt x="7870166" y="6089536"/>
                </a:cubicBezTo>
                <a:cubicBezTo>
                  <a:pt x="7798865" y="6088301"/>
                  <a:pt x="7449641" y="6132853"/>
                  <a:pt x="7319388" y="6159799"/>
                </a:cubicBezTo>
                <a:lnTo>
                  <a:pt x="7216284" y="6181129"/>
                </a:lnTo>
                <a:lnTo>
                  <a:pt x="7202180" y="6296516"/>
                </a:lnTo>
                <a:cubicBezTo>
                  <a:pt x="7194423" y="6359979"/>
                  <a:pt x="7187116" y="6513344"/>
                  <a:pt x="7185942" y="6637328"/>
                </a:cubicBezTo>
                <a:cubicBezTo>
                  <a:pt x="7184407" y="6799531"/>
                  <a:pt x="7183394" y="6845231"/>
                  <a:pt x="7172700" y="6857944"/>
                </a:cubicBezTo>
                <a:lnTo>
                  <a:pt x="7172532" y="6858000"/>
                </a:lnTo>
                <a:lnTo>
                  <a:pt x="7143612" y="6858000"/>
                </a:lnTo>
                <a:lnTo>
                  <a:pt x="7137034" y="6844324"/>
                </a:lnTo>
                <a:cubicBezTo>
                  <a:pt x="7133889" y="6827863"/>
                  <a:pt x="7133924" y="6796906"/>
                  <a:pt x="7134744" y="6738928"/>
                </a:cubicBezTo>
                <a:cubicBezTo>
                  <a:pt x="7135708" y="6670824"/>
                  <a:pt x="7143160" y="6519377"/>
                  <a:pt x="7151304" y="6402378"/>
                </a:cubicBezTo>
                <a:cubicBezTo>
                  <a:pt x="7159448" y="6285379"/>
                  <a:pt x="7162617" y="6189653"/>
                  <a:pt x="7158346" y="6189653"/>
                </a:cubicBezTo>
                <a:cubicBezTo>
                  <a:pt x="7154075" y="6189653"/>
                  <a:pt x="7051740" y="6206333"/>
                  <a:pt x="6930936" y="6226719"/>
                </a:cubicBezTo>
                <a:cubicBezTo>
                  <a:pt x="6740024" y="6258936"/>
                  <a:pt x="6464704" y="6326227"/>
                  <a:pt x="6416404" y="6352476"/>
                </a:cubicBezTo>
                <a:cubicBezTo>
                  <a:pt x="6404978" y="6358686"/>
                  <a:pt x="6402254" y="6388121"/>
                  <a:pt x="6406686" y="6457534"/>
                </a:cubicBezTo>
                <a:cubicBezTo>
                  <a:pt x="6410072" y="6510571"/>
                  <a:pt x="6409104" y="6623443"/>
                  <a:pt x="6404540" y="6708359"/>
                </a:cubicBezTo>
                <a:cubicBezTo>
                  <a:pt x="6399496" y="6802174"/>
                  <a:pt x="6395313" y="6842113"/>
                  <a:pt x="6387027" y="6856219"/>
                </a:cubicBezTo>
                <a:lnTo>
                  <a:pt x="6384345" y="6858000"/>
                </a:lnTo>
                <a:lnTo>
                  <a:pt x="6371699" y="6858000"/>
                </a:lnTo>
                <a:lnTo>
                  <a:pt x="6367512" y="6854375"/>
                </a:lnTo>
                <a:cubicBezTo>
                  <a:pt x="6360502" y="6835252"/>
                  <a:pt x="6361194" y="6776794"/>
                  <a:pt x="6366948" y="6615103"/>
                </a:cubicBezTo>
                <a:cubicBezTo>
                  <a:pt x="6374290" y="6408740"/>
                  <a:pt x="6372836" y="6367453"/>
                  <a:pt x="6358232" y="6367453"/>
                </a:cubicBezTo>
                <a:cubicBezTo>
                  <a:pt x="6273660" y="6367453"/>
                  <a:pt x="5960892" y="6445587"/>
                  <a:pt x="5766664" y="6515235"/>
                </a:cubicBezTo>
                <a:cubicBezTo>
                  <a:pt x="5701144" y="6538730"/>
                  <a:pt x="5645424" y="6557953"/>
                  <a:pt x="5642840" y="6557953"/>
                </a:cubicBezTo>
                <a:cubicBezTo>
                  <a:pt x="5640256" y="6557953"/>
                  <a:pt x="5638140" y="6626533"/>
                  <a:pt x="5638140" y="6710353"/>
                </a:cubicBezTo>
                <a:cubicBezTo>
                  <a:pt x="5638140" y="6782828"/>
                  <a:pt x="5637824" y="6820928"/>
                  <a:pt x="5634426" y="6840909"/>
                </a:cubicBezTo>
                <a:lnTo>
                  <a:pt x="5627230" y="6858000"/>
                </a:lnTo>
                <a:lnTo>
                  <a:pt x="5597061" y="6858000"/>
                </a:lnTo>
                <a:lnTo>
                  <a:pt x="5591057" y="6842512"/>
                </a:lnTo>
                <a:cubicBezTo>
                  <a:pt x="5588858" y="6823417"/>
                  <a:pt x="5590872" y="6786374"/>
                  <a:pt x="5595164" y="6714581"/>
                </a:cubicBezTo>
                <a:cubicBezTo>
                  <a:pt x="5603564" y="6574093"/>
                  <a:pt x="5602766" y="6566432"/>
                  <a:pt x="5579808" y="6566883"/>
                </a:cubicBezTo>
                <a:cubicBezTo>
                  <a:pt x="5539234" y="6567679"/>
                  <a:pt x="4949692" y="6735873"/>
                  <a:pt x="4892016" y="6763108"/>
                </a:cubicBezTo>
                <a:cubicBezTo>
                  <a:pt x="4846660" y="6784524"/>
                  <a:pt x="4838040" y="6794515"/>
                  <a:pt x="4838040" y="6825674"/>
                </a:cubicBezTo>
                <a:cubicBezTo>
                  <a:pt x="4838040" y="6837920"/>
                  <a:pt x="4836424" y="6847190"/>
                  <a:pt x="4833235" y="6853398"/>
                </a:cubicBezTo>
                <a:lnTo>
                  <a:pt x="4826229" y="6858000"/>
                </a:lnTo>
                <a:lnTo>
                  <a:pt x="4811149" y="6858000"/>
                </a:lnTo>
                <a:lnTo>
                  <a:pt x="4805021" y="6854286"/>
                </a:lnTo>
                <a:cubicBezTo>
                  <a:pt x="4801740" y="6848818"/>
                  <a:pt x="4799940" y="6840881"/>
                  <a:pt x="4799940" y="6831003"/>
                </a:cubicBezTo>
                <a:cubicBezTo>
                  <a:pt x="4799940" y="6792928"/>
                  <a:pt x="4808926" y="6793346"/>
                  <a:pt x="4660152" y="6824495"/>
                </a:cubicBezTo>
                <a:cubicBezTo>
                  <a:pt x="4594709" y="6838197"/>
                  <a:pt x="4532220" y="6848889"/>
                  <a:pt x="4487601" y="6854647"/>
                </a:cubicBezTo>
                <a:lnTo>
                  <a:pt x="4450704" y="6858000"/>
                </a:lnTo>
                <a:lnTo>
                  <a:pt x="4431521" y="6858000"/>
                </a:lnTo>
                <a:lnTo>
                  <a:pt x="4422270" y="6855191"/>
                </a:lnTo>
                <a:cubicBezTo>
                  <a:pt x="4434388" y="6843072"/>
                  <a:pt x="4700216" y="6761234"/>
                  <a:pt x="4750572" y="6754117"/>
                </a:cubicBezTo>
                <a:lnTo>
                  <a:pt x="4796456" y="6747634"/>
                </a:lnTo>
                <a:lnTo>
                  <a:pt x="4798024" y="6528968"/>
                </a:lnTo>
                <a:cubicBezTo>
                  <a:pt x="4798888" y="6408702"/>
                  <a:pt x="4806198" y="6165360"/>
                  <a:pt x="4814270" y="5988207"/>
                </a:cubicBezTo>
                <a:lnTo>
                  <a:pt x="4828944" y="5666111"/>
                </a:lnTo>
                <a:lnTo>
                  <a:pt x="4766818" y="5668694"/>
                </a:lnTo>
                <a:cubicBezTo>
                  <a:pt x="4732648" y="5670115"/>
                  <a:pt x="4670400" y="5679001"/>
                  <a:pt x="4628492" y="5688441"/>
                </a:cubicBezTo>
                <a:cubicBezTo>
                  <a:pt x="4586580" y="5697880"/>
                  <a:pt x="4466566" y="5723629"/>
                  <a:pt x="4361793" y="5745659"/>
                </a:cubicBezTo>
                <a:cubicBezTo>
                  <a:pt x="4257016" y="5767690"/>
                  <a:pt x="4148432" y="5792305"/>
                  <a:pt x="4120492" y="5800359"/>
                </a:cubicBezTo>
                <a:lnTo>
                  <a:pt x="4069692" y="5815003"/>
                </a:lnTo>
                <a:lnTo>
                  <a:pt x="4061912" y="6126153"/>
                </a:lnTo>
                <a:cubicBezTo>
                  <a:pt x="4057634" y="6297286"/>
                  <a:pt x="4056206" y="6530351"/>
                  <a:pt x="4058736" y="6644076"/>
                </a:cubicBezTo>
                <a:cubicBezTo>
                  <a:pt x="4061700" y="6777186"/>
                  <a:pt x="4061247" y="6827541"/>
                  <a:pt x="4053738" y="6847122"/>
                </a:cubicBezTo>
                <a:lnTo>
                  <a:pt x="4044073" y="6858000"/>
                </a:lnTo>
                <a:lnTo>
                  <a:pt x="4017725" y="6858000"/>
                </a:lnTo>
                <a:lnTo>
                  <a:pt x="4016885" y="6848045"/>
                </a:lnTo>
                <a:cubicBezTo>
                  <a:pt x="4015350" y="6797944"/>
                  <a:pt x="4018904" y="6591634"/>
                  <a:pt x="4025706" y="6348868"/>
                </a:cubicBezTo>
                <a:cubicBezTo>
                  <a:pt x="4033480" y="6071420"/>
                  <a:pt x="4037576" y="5842155"/>
                  <a:pt x="4034808" y="5839388"/>
                </a:cubicBezTo>
                <a:cubicBezTo>
                  <a:pt x="4027000" y="5831577"/>
                  <a:pt x="3364256" y="5986963"/>
                  <a:pt x="3312726" y="6008688"/>
                </a:cubicBezTo>
                <a:lnTo>
                  <a:pt x="3266960" y="6027981"/>
                </a:lnTo>
                <a:lnTo>
                  <a:pt x="3258752" y="6180661"/>
                </a:lnTo>
                <a:cubicBezTo>
                  <a:pt x="3254236" y="6264635"/>
                  <a:pt x="3250540" y="6452459"/>
                  <a:pt x="3250540" y="6598047"/>
                </a:cubicBezTo>
                <a:cubicBezTo>
                  <a:pt x="3250540" y="6787573"/>
                  <a:pt x="3249917" y="6841707"/>
                  <a:pt x="3239771" y="6856929"/>
                </a:cubicBezTo>
                <a:lnTo>
                  <a:pt x="3237260" y="6858000"/>
                </a:lnTo>
                <a:lnTo>
                  <a:pt x="3212015" y="6858000"/>
                </a:lnTo>
                <a:lnTo>
                  <a:pt x="3205501" y="6846622"/>
                </a:lnTo>
                <a:cubicBezTo>
                  <a:pt x="3201962" y="6833043"/>
                  <a:pt x="3201022" y="6808437"/>
                  <a:pt x="3200472" y="6764328"/>
                </a:cubicBezTo>
                <a:cubicBezTo>
                  <a:pt x="3199796" y="6710194"/>
                  <a:pt x="3204766" y="6527315"/>
                  <a:pt x="3211516" y="6357928"/>
                </a:cubicBezTo>
                <a:lnTo>
                  <a:pt x="3223788" y="6049953"/>
                </a:lnTo>
                <a:lnTo>
                  <a:pt x="3189160" y="6049953"/>
                </a:lnTo>
                <a:cubicBezTo>
                  <a:pt x="3054220" y="6049953"/>
                  <a:pt x="2463036" y="6109854"/>
                  <a:pt x="2434566" y="6126412"/>
                </a:cubicBezTo>
                <a:cubicBezTo>
                  <a:pt x="2414222" y="6138243"/>
                  <a:pt x="2412340" y="6169952"/>
                  <a:pt x="2412340" y="6501045"/>
                </a:cubicBezTo>
                <a:cubicBezTo>
                  <a:pt x="2412340" y="6735833"/>
                  <a:pt x="2410899" y="6821900"/>
                  <a:pt x="2403224" y="6850259"/>
                </a:cubicBezTo>
                <a:lnTo>
                  <a:pt x="2399761" y="6858000"/>
                </a:lnTo>
                <a:lnTo>
                  <a:pt x="2386830" y="6858000"/>
                </a:lnTo>
                <a:lnTo>
                  <a:pt x="2383359" y="6850208"/>
                </a:lnTo>
                <a:cubicBezTo>
                  <a:pt x="2375681" y="6821728"/>
                  <a:pt x="2374240" y="6735283"/>
                  <a:pt x="2374240" y="6499390"/>
                </a:cubicBezTo>
                <a:lnTo>
                  <a:pt x="2374240" y="6136026"/>
                </a:lnTo>
                <a:lnTo>
                  <a:pt x="2326616" y="6136904"/>
                </a:lnTo>
                <a:cubicBezTo>
                  <a:pt x="2230208" y="6138681"/>
                  <a:pt x="1592880" y="6216906"/>
                  <a:pt x="1583666" y="6228092"/>
                </a:cubicBezTo>
                <a:cubicBezTo>
                  <a:pt x="1578428" y="6234452"/>
                  <a:pt x="1574140" y="6379853"/>
                  <a:pt x="1574140" y="6551205"/>
                </a:cubicBezTo>
                <a:cubicBezTo>
                  <a:pt x="1574140" y="6752554"/>
                  <a:pt x="1572660" y="6827125"/>
                  <a:pt x="1564994" y="6851827"/>
                </a:cubicBezTo>
                <a:lnTo>
                  <a:pt x="1561839" y="6858000"/>
                </a:lnTo>
                <a:lnTo>
                  <a:pt x="1548341" y="6858000"/>
                </a:lnTo>
                <a:lnTo>
                  <a:pt x="1545190" y="6851847"/>
                </a:lnTo>
                <a:cubicBezTo>
                  <a:pt x="1537523" y="6827192"/>
                  <a:pt x="1536040" y="6752768"/>
                  <a:pt x="1536040" y="6551846"/>
                </a:cubicBezTo>
                <a:lnTo>
                  <a:pt x="1536040" y="6240939"/>
                </a:lnTo>
                <a:lnTo>
                  <a:pt x="1469366" y="6241667"/>
                </a:lnTo>
                <a:cubicBezTo>
                  <a:pt x="1432696" y="6242067"/>
                  <a:pt x="1362686" y="6247788"/>
                  <a:pt x="1313792" y="6254380"/>
                </a:cubicBezTo>
                <a:cubicBezTo>
                  <a:pt x="1264896" y="6260972"/>
                  <a:pt x="1121452" y="6272813"/>
                  <a:pt x="995028" y="6280694"/>
                </a:cubicBezTo>
                <a:lnTo>
                  <a:pt x="765162" y="6295021"/>
                </a:lnTo>
                <a:lnTo>
                  <a:pt x="750594" y="6486812"/>
                </a:lnTo>
                <a:cubicBezTo>
                  <a:pt x="742580" y="6592297"/>
                  <a:pt x="738864" y="6720037"/>
                  <a:pt x="742332" y="6770678"/>
                </a:cubicBezTo>
                <a:cubicBezTo>
                  <a:pt x="744942" y="6808769"/>
                  <a:pt x="745697" y="6831788"/>
                  <a:pt x="743830" y="6845284"/>
                </a:cubicBezTo>
                <a:lnTo>
                  <a:pt x="739346" y="6858000"/>
                </a:lnTo>
                <a:lnTo>
                  <a:pt x="722670" y="6858000"/>
                </a:lnTo>
                <a:lnTo>
                  <a:pt x="719709" y="6852633"/>
                </a:lnTo>
                <a:cubicBezTo>
                  <a:pt x="712049" y="6829813"/>
                  <a:pt x="710540" y="6761153"/>
                  <a:pt x="710540" y="6577003"/>
                </a:cubicBezTo>
                <a:lnTo>
                  <a:pt x="710540" y="6291253"/>
                </a:lnTo>
                <a:lnTo>
                  <a:pt x="361292" y="6291253"/>
                </a:lnTo>
                <a:cubicBezTo>
                  <a:pt x="77906" y="6291253"/>
                  <a:pt x="12040" y="6288045"/>
                  <a:pt x="12040" y="6274241"/>
                </a:cubicBezTo>
                <a:cubicBezTo>
                  <a:pt x="12040" y="6260642"/>
                  <a:pt x="81228" y="6255594"/>
                  <a:pt x="356818" y="6249080"/>
                </a:cubicBezTo>
                <a:cubicBezTo>
                  <a:pt x="546446" y="6244598"/>
                  <a:pt x="700160" y="6236538"/>
                  <a:pt x="698408" y="6231167"/>
                </a:cubicBezTo>
                <a:cubicBezTo>
                  <a:pt x="696652" y="6225797"/>
                  <a:pt x="702276" y="6030891"/>
                  <a:pt x="710904" y="5798044"/>
                </a:cubicBezTo>
                <a:lnTo>
                  <a:pt x="726588" y="5374684"/>
                </a:lnTo>
                <a:lnTo>
                  <a:pt x="607440" y="5375526"/>
                </a:lnTo>
                <a:cubicBezTo>
                  <a:pt x="541908" y="5375988"/>
                  <a:pt x="381136" y="5382681"/>
                  <a:pt x="250166" y="5390398"/>
                </a:cubicBezTo>
                <a:cubicBezTo>
                  <a:pt x="12760" y="5404387"/>
                  <a:pt x="12040" y="5404349"/>
                  <a:pt x="12040" y="5377941"/>
                </a:cubicBezTo>
                <a:cubicBezTo>
                  <a:pt x="12040" y="5352956"/>
                  <a:pt x="20508" y="5351090"/>
                  <a:pt x="161266" y="5345061"/>
                </a:cubicBezTo>
                <a:cubicBezTo>
                  <a:pt x="243340" y="5341545"/>
                  <a:pt x="403360" y="5337793"/>
                  <a:pt x="516866" y="5336723"/>
                </a:cubicBezTo>
                <a:lnTo>
                  <a:pt x="723240" y="5334776"/>
                </a:lnTo>
                <a:lnTo>
                  <a:pt x="723240" y="4462231"/>
                </a:lnTo>
                <a:lnTo>
                  <a:pt x="650216" y="4462545"/>
                </a:lnTo>
                <a:cubicBezTo>
                  <a:pt x="610052" y="4462717"/>
                  <a:pt x="481686" y="4471340"/>
                  <a:pt x="364956" y="4481706"/>
                </a:cubicBezTo>
                <a:cubicBezTo>
                  <a:pt x="92536" y="4505898"/>
                  <a:pt x="12040" y="4506189"/>
                  <a:pt x="12040" y="4482984"/>
                </a:cubicBezTo>
                <a:cubicBezTo>
                  <a:pt x="12040" y="4454370"/>
                  <a:pt x="52260" y="4437398"/>
                  <a:pt x="119992" y="4437431"/>
                </a:cubicBezTo>
                <a:cubicBezTo>
                  <a:pt x="154916" y="4437448"/>
                  <a:pt x="304936" y="4433437"/>
                  <a:pt x="453366" y="4428518"/>
                </a:cubicBezTo>
                <a:lnTo>
                  <a:pt x="723240" y="4419574"/>
                </a:lnTo>
                <a:lnTo>
                  <a:pt x="723240" y="3572578"/>
                </a:lnTo>
                <a:lnTo>
                  <a:pt x="656566" y="3573221"/>
                </a:lnTo>
                <a:cubicBezTo>
                  <a:pt x="619896" y="3573575"/>
                  <a:pt x="533564" y="3582344"/>
                  <a:pt x="464720" y="3592709"/>
                </a:cubicBezTo>
                <a:cubicBezTo>
                  <a:pt x="395876" y="3603073"/>
                  <a:pt x="265860" y="3611553"/>
                  <a:pt x="175796" y="3611553"/>
                </a:cubicBezTo>
                <a:cubicBezTo>
                  <a:pt x="38704" y="3611553"/>
                  <a:pt x="12040" y="3608451"/>
                  <a:pt x="12040" y="3592503"/>
                </a:cubicBezTo>
                <a:cubicBezTo>
                  <a:pt x="12040" y="3577078"/>
                  <a:pt x="32392" y="3573453"/>
                  <a:pt x="118992" y="3573453"/>
                </a:cubicBezTo>
                <a:cubicBezTo>
                  <a:pt x="247016" y="3573453"/>
                  <a:pt x="695472" y="3538315"/>
                  <a:pt x="714060" y="3526828"/>
                </a:cubicBezTo>
                <a:cubicBezTo>
                  <a:pt x="728920" y="3517643"/>
                  <a:pt x="715768" y="2748811"/>
                  <a:pt x="700496" y="2733894"/>
                </a:cubicBezTo>
                <a:cubicBezTo>
                  <a:pt x="695544" y="2729057"/>
                  <a:pt x="622912" y="2732852"/>
                  <a:pt x="539092" y="2742327"/>
                </a:cubicBezTo>
                <a:cubicBezTo>
                  <a:pt x="455272" y="2751801"/>
                  <a:pt x="302396" y="2762660"/>
                  <a:pt x="199366" y="2766460"/>
                </a:cubicBezTo>
                <a:cubicBezTo>
                  <a:pt x="12888" y="2773330"/>
                  <a:pt x="12012" y="2773234"/>
                  <a:pt x="5694" y="2744787"/>
                </a:cubicBezTo>
                <a:lnTo>
                  <a:pt x="0" y="2719156"/>
                </a:lnTo>
                <a:lnTo>
                  <a:pt x="0" y="2716207"/>
                </a:lnTo>
                <a:lnTo>
                  <a:pt x="193020" y="2714574"/>
                </a:lnTo>
                <a:cubicBezTo>
                  <a:pt x="299538" y="2713675"/>
                  <a:pt x="446698" y="2706266"/>
                  <a:pt x="520040" y="2698111"/>
                </a:cubicBezTo>
                <a:cubicBezTo>
                  <a:pt x="593384" y="2689958"/>
                  <a:pt x="666250" y="2683164"/>
                  <a:pt x="681966" y="2683016"/>
                </a:cubicBezTo>
                <a:cubicBezTo>
                  <a:pt x="710094" y="2682752"/>
                  <a:pt x="710540" y="2680209"/>
                  <a:pt x="710540" y="2520529"/>
                </a:cubicBezTo>
                <a:cubicBezTo>
                  <a:pt x="710540" y="2431301"/>
                  <a:pt x="706792" y="2271665"/>
                  <a:pt x="702208" y="2165782"/>
                </a:cubicBezTo>
                <a:lnTo>
                  <a:pt x="693876" y="1973264"/>
                </a:lnTo>
                <a:lnTo>
                  <a:pt x="507352" y="1973264"/>
                </a:lnTo>
                <a:cubicBezTo>
                  <a:pt x="404764" y="1973264"/>
                  <a:pt x="251352" y="1969528"/>
                  <a:pt x="166436" y="1964962"/>
                </a:cubicBezTo>
                <a:cubicBezTo>
                  <a:pt x="23712" y="1957288"/>
                  <a:pt x="12040" y="1954756"/>
                  <a:pt x="12040" y="1931464"/>
                </a:cubicBezTo>
                <a:cubicBezTo>
                  <a:pt x="12040" y="1908516"/>
                  <a:pt x="18036" y="1906972"/>
                  <a:pt x="79192" y="1914159"/>
                </a:cubicBezTo>
                <a:cubicBezTo>
                  <a:pt x="116124" y="1918500"/>
                  <a:pt x="270428" y="1925908"/>
                  <a:pt x="422092" y="1930622"/>
                </a:cubicBezTo>
                <a:lnTo>
                  <a:pt x="697840" y="1939192"/>
                </a:lnTo>
                <a:lnTo>
                  <a:pt x="691380" y="1629202"/>
                </a:lnTo>
                <a:cubicBezTo>
                  <a:pt x="687828" y="1458707"/>
                  <a:pt x="684104" y="1291474"/>
                  <a:pt x="683106" y="1257572"/>
                </a:cubicBezTo>
                <a:lnTo>
                  <a:pt x="681292" y="1195932"/>
                </a:lnTo>
                <a:lnTo>
                  <a:pt x="635134" y="1203313"/>
                </a:lnTo>
                <a:cubicBezTo>
                  <a:pt x="609748" y="1207374"/>
                  <a:pt x="459166" y="1214586"/>
                  <a:pt x="300508" y="1219342"/>
                </a:cubicBezTo>
                <a:cubicBezTo>
                  <a:pt x="17412" y="1227827"/>
                  <a:pt x="12040" y="1227514"/>
                  <a:pt x="12040" y="1202529"/>
                </a:cubicBezTo>
                <a:cubicBezTo>
                  <a:pt x="12040" y="1178126"/>
                  <a:pt x="24820" y="1176502"/>
                  <a:pt x="320016" y="1163395"/>
                </a:cubicBezTo>
                <a:cubicBezTo>
                  <a:pt x="489402" y="1155874"/>
                  <a:pt x="640850" y="1148667"/>
                  <a:pt x="656566" y="1147383"/>
                </a:cubicBezTo>
                <a:lnTo>
                  <a:pt x="685140" y="1145046"/>
                </a:lnTo>
                <a:lnTo>
                  <a:pt x="685140" y="894942"/>
                </a:lnTo>
                <a:cubicBezTo>
                  <a:pt x="685140" y="717352"/>
                  <a:pt x="680722" y="640422"/>
                  <a:pt x="669900" y="629601"/>
                </a:cubicBezTo>
                <a:cubicBezTo>
                  <a:pt x="661520" y="621219"/>
                  <a:pt x="624664" y="614361"/>
                  <a:pt x="588000" y="614361"/>
                </a:cubicBezTo>
                <a:cubicBezTo>
                  <a:pt x="551340" y="614361"/>
                  <a:pt x="451040" y="602800"/>
                  <a:pt x="365116" y="588669"/>
                </a:cubicBezTo>
                <a:cubicBezTo>
                  <a:pt x="279192" y="574539"/>
                  <a:pt x="164600" y="556612"/>
                  <a:pt x="110466" y="548831"/>
                </a:cubicBezTo>
                <a:cubicBezTo>
                  <a:pt x="26572" y="536774"/>
                  <a:pt x="12040" y="531065"/>
                  <a:pt x="12040" y="510168"/>
                </a:cubicBezTo>
                <a:cubicBezTo>
                  <a:pt x="12040" y="481768"/>
                  <a:pt x="19602" y="480945"/>
                  <a:pt x="113640" y="499091"/>
                </a:cubicBezTo>
                <a:cubicBezTo>
                  <a:pt x="152058" y="506504"/>
                  <a:pt x="243500" y="520756"/>
                  <a:pt x="316840" y="530761"/>
                </a:cubicBezTo>
                <a:cubicBezTo>
                  <a:pt x="390184" y="540767"/>
                  <a:pt x="500196" y="555835"/>
                  <a:pt x="561316" y="564247"/>
                </a:cubicBezTo>
                <a:lnTo>
                  <a:pt x="672440" y="579541"/>
                </a:lnTo>
                <a:lnTo>
                  <a:pt x="672440" y="292152"/>
                </a:lnTo>
                <a:cubicBezTo>
                  <a:pt x="672440" y="59647"/>
                  <a:pt x="675708" y="4762"/>
                  <a:pt x="689552" y="4762"/>
                </a:cubicBezTo>
                <a:cubicBezTo>
                  <a:pt x="702720" y="4762"/>
                  <a:pt x="707094" y="36211"/>
                  <a:pt x="708544" y="141287"/>
                </a:cubicBezTo>
                <a:cubicBezTo>
                  <a:pt x="709578" y="216376"/>
                  <a:pt x="713308" y="344963"/>
                  <a:pt x="716832" y="427037"/>
                </a:cubicBezTo>
                <a:lnTo>
                  <a:pt x="723240" y="576261"/>
                </a:lnTo>
                <a:lnTo>
                  <a:pt x="843012" y="576261"/>
                </a:lnTo>
                <a:cubicBezTo>
                  <a:pt x="957732" y="576261"/>
                  <a:pt x="1296548" y="538424"/>
                  <a:pt x="1421188" y="511693"/>
                </a:cubicBezTo>
                <a:lnTo>
                  <a:pt x="1480580" y="498957"/>
                </a:lnTo>
                <a:lnTo>
                  <a:pt x="1474918" y="251859"/>
                </a:lnTo>
                <a:cubicBezTo>
                  <a:pt x="1469294" y="6451"/>
                  <a:pt x="1469440" y="4762"/>
                  <a:pt x="1496298" y="4762"/>
                </a:cubicBezTo>
                <a:cubicBezTo>
                  <a:pt x="1522940" y="4762"/>
                  <a:pt x="1523340" y="8342"/>
                  <a:pt x="1523340" y="246062"/>
                </a:cubicBezTo>
                <a:cubicBezTo>
                  <a:pt x="1523340" y="430839"/>
                  <a:pt x="1527064" y="487361"/>
                  <a:pt x="1539240" y="487361"/>
                </a:cubicBezTo>
                <a:cubicBezTo>
                  <a:pt x="1547986" y="487361"/>
                  <a:pt x="1609424" y="473530"/>
                  <a:pt x="1675766" y="456625"/>
                </a:cubicBezTo>
                <a:cubicBezTo>
                  <a:pt x="1853220" y="411407"/>
                  <a:pt x="2207292" y="334299"/>
                  <a:pt x="2269466" y="327332"/>
                </a:cubicBezTo>
                <a:lnTo>
                  <a:pt x="2323440" y="321283"/>
                </a:lnTo>
                <a:lnTo>
                  <a:pt x="2323440" y="163022"/>
                </a:lnTo>
                <a:cubicBezTo>
                  <a:pt x="2323440" y="38013"/>
                  <a:pt x="2327072" y="4762"/>
                  <a:pt x="2340722" y="4762"/>
                </a:cubicBezTo>
                <a:cubicBezTo>
                  <a:pt x="2352638" y="4762"/>
                  <a:pt x="2358518" y="23489"/>
                  <a:pt x="2359662" y="65087"/>
                </a:cubicBezTo>
                <a:cubicBezTo>
                  <a:pt x="2362244" y="158992"/>
                  <a:pt x="2373786" y="309562"/>
                  <a:pt x="2378404" y="309562"/>
                </a:cubicBezTo>
                <a:cubicBezTo>
                  <a:pt x="2380692" y="309562"/>
                  <a:pt x="2522140" y="269726"/>
                  <a:pt x="2692728" y="221037"/>
                </a:cubicBezTo>
                <a:cubicBezTo>
                  <a:pt x="2863318" y="172348"/>
                  <a:pt x="3040040" y="122287"/>
                  <a:pt x="3085440" y="109791"/>
                </a:cubicBezTo>
                <a:cubicBezTo>
                  <a:pt x="3160884" y="89027"/>
                  <a:pt x="3168876" y="83528"/>
                  <a:pt x="3178284" y="45917"/>
                </a:cubicBezTo>
                <a:cubicBezTo>
                  <a:pt x="3191532" y="-7065"/>
                  <a:pt x="3225140" y="-9256"/>
                  <a:pt x="3225140" y="42862"/>
                </a:cubicBezTo>
                <a:cubicBezTo>
                  <a:pt x="3225140" y="63817"/>
                  <a:pt x="3229428" y="77939"/>
                  <a:pt x="3234666" y="74243"/>
                </a:cubicBezTo>
                <a:cubicBezTo>
                  <a:pt x="3239904" y="70548"/>
                  <a:pt x="3304200" y="50581"/>
                  <a:pt x="3377540" y="29873"/>
                </a:cubicBezTo>
                <a:cubicBezTo>
                  <a:pt x="3427966" y="15635"/>
                  <a:pt x="3465495" y="6604"/>
                  <a:pt x="3496921" y="1725"/>
                </a:cubicBezTo>
                <a:close/>
              </a:path>
            </a:pathLst>
          </a:custGeom>
          <a:solidFill>
            <a:schemeClr val="accent1">
              <a:alpha val="3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 rot="3600000">
            <a:off x="11757175" y="5813310"/>
            <a:ext cx="455338" cy="751946"/>
          </a:xfrm>
          <a:custGeom>
            <a:avLst/>
            <a:gdLst>
              <a:gd name="connsiteX0" fmla="*/ 0 w 455338"/>
              <a:gd name="connsiteY0" fmla="*/ 0 h 751946"/>
              <a:gd name="connsiteX1" fmla="*/ 0 w 455338"/>
              <a:gd name="connsiteY1" fmla="*/ 751946 h 751946"/>
              <a:gd name="connsiteX2" fmla="*/ 455338 w 455338"/>
              <a:gd name="connsiteY2" fmla="*/ 751946 h 751946"/>
              <a:gd name="connsiteX3" fmla="*/ 455338 w 455338"/>
              <a:gd name="connsiteY3" fmla="*/ 262889 h 751946"/>
            </a:gdLst>
            <a:ahLst/>
            <a:cxnLst/>
            <a:rect l="l" t="t" r="r" b="b"/>
            <a:pathLst>
              <a:path w="455338" h="751946">
                <a:moveTo>
                  <a:pt x="0" y="0"/>
                </a:moveTo>
                <a:lnTo>
                  <a:pt x="0" y="751946"/>
                </a:lnTo>
                <a:lnTo>
                  <a:pt x="455338" y="751946"/>
                </a:lnTo>
                <a:lnTo>
                  <a:pt x="455338" y="26288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7" name="标题 1"/>
          <p:cNvSpPr txBox="1"/>
          <p:nvPr/>
        </p:nvSpPr>
        <p:spPr>
          <a:xfrm flipH="1">
            <a:off x="6635958" y="1346673"/>
            <a:ext cx="4483886" cy="4483882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/>
          </a:ln>
          <a:effectLst>
            <a:outerShdw blurRad="127000" dist="127000" dir="2700000" algn="tl" rotWithShape="0">
              <a:schemeClr val="tx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6756917" y="1486315"/>
            <a:ext cx="4241970" cy="4204600"/>
          </a:xfrm>
          <a:custGeom>
            <a:avLst/>
            <a:gdLst/>
            <a:ahLst/>
            <a:cxnLst/>
            <a:rect l="0" t="0" r="0" b="0"/>
            <a:pathLst>
              <a:path w="5505784" h="5457288">
                <a:moveTo>
                  <a:pt x="2513201" y="10938"/>
                </a:moveTo>
                <a:cubicBezTo>
                  <a:pt x="2191135" y="40235"/>
                  <a:pt x="1806530" y="150090"/>
                  <a:pt x="1528951" y="292069"/>
                </a:cubicBezTo>
                <a:cubicBezTo>
                  <a:pt x="1160404" y="480576"/>
                  <a:pt x="853776" y="725529"/>
                  <a:pt x="603339" y="1031503"/>
                </a:cubicBezTo>
                <a:cubicBezTo>
                  <a:pt x="301118" y="1400744"/>
                  <a:pt x="99968" y="1866260"/>
                  <a:pt x="21502" y="2378037"/>
                </a:cubicBezTo>
                <a:cubicBezTo>
                  <a:pt x="0" y="2518278"/>
                  <a:pt x="0" y="2948996"/>
                  <a:pt x="21502" y="3089237"/>
                </a:cubicBezTo>
                <a:cubicBezTo>
                  <a:pt x="83457" y="3493322"/>
                  <a:pt x="231516" y="3894360"/>
                  <a:pt x="431763" y="4200487"/>
                </a:cubicBezTo>
                <a:cubicBezTo>
                  <a:pt x="575223" y="4419799"/>
                  <a:pt x="802141" y="4673276"/>
                  <a:pt x="996211" y="4831001"/>
                </a:cubicBezTo>
                <a:cubicBezTo>
                  <a:pt x="1319293" y="5093575"/>
                  <a:pt x="1733882" y="5306354"/>
                  <a:pt x="2067518" y="5380829"/>
                </a:cubicBezTo>
                <a:cubicBezTo>
                  <a:pt x="2367272" y="5447740"/>
                  <a:pt x="2453761" y="5457287"/>
                  <a:pt x="2754501" y="5456668"/>
                </a:cubicBezTo>
                <a:cubicBezTo>
                  <a:pt x="3033470" y="5456093"/>
                  <a:pt x="3115145" y="5448175"/>
                  <a:pt x="3345051" y="5399413"/>
                </a:cubicBezTo>
                <a:cubicBezTo>
                  <a:pt x="3842447" y="5293919"/>
                  <a:pt x="4338967" y="5015391"/>
                  <a:pt x="4704727" y="4636686"/>
                </a:cubicBezTo>
                <a:cubicBezTo>
                  <a:pt x="4761034" y="4578386"/>
                  <a:pt x="4837650" y="4500156"/>
                  <a:pt x="4874986" y="4462840"/>
                </a:cubicBezTo>
                <a:cubicBezTo>
                  <a:pt x="4982248" y="4355633"/>
                  <a:pt x="5202908" y="3964429"/>
                  <a:pt x="5298761" y="3711537"/>
                </a:cubicBezTo>
                <a:cubicBezTo>
                  <a:pt x="5403522" y="3435142"/>
                  <a:pt x="5469673" y="3152980"/>
                  <a:pt x="5484479" y="2919367"/>
                </a:cubicBezTo>
                <a:cubicBezTo>
                  <a:pt x="5505783" y="2583221"/>
                  <a:pt x="5475712" y="2339484"/>
                  <a:pt x="5362277" y="1928893"/>
                </a:cubicBezTo>
                <a:cubicBezTo>
                  <a:pt x="5258094" y="1551784"/>
                  <a:pt x="4965677" y="1078035"/>
                  <a:pt x="4651534" y="777404"/>
                </a:cubicBezTo>
                <a:cubicBezTo>
                  <a:pt x="4466076" y="599923"/>
                  <a:pt x="4340634" y="505631"/>
                  <a:pt x="4122243" y="379549"/>
                </a:cubicBezTo>
                <a:cubicBezTo>
                  <a:pt x="3789196" y="187273"/>
                  <a:pt x="3551163" y="101287"/>
                  <a:pt x="3167251" y="34572"/>
                </a:cubicBezTo>
                <a:cubicBezTo>
                  <a:pt x="3056225" y="15278"/>
                  <a:pt x="2633432" y="0"/>
                  <a:pt x="2513201" y="10938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571936" y="2237826"/>
            <a:ext cx="301783" cy="30178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685216" y="1569100"/>
            <a:ext cx="1190722" cy="147424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FFB601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05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587985" y="3137314"/>
            <a:ext cx="5381658" cy="17373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zh-CN" altLang="en-US" sz="4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小结与展望</a:t>
            </a:r>
            <a:endParaRPr kumimoji="1" lang="zh-CN" altLang="en-US" sz="46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22" name="标题 1"/>
          <p:cNvCxnSpPr/>
          <p:nvPr/>
        </p:nvCxnSpPr>
        <p:spPr>
          <a:xfrm>
            <a:off x="4999890" y="3522117"/>
            <a:ext cx="714593" cy="0"/>
          </a:xfrm>
          <a:prstGeom prst="line">
            <a:avLst/>
          </a:prstGeom>
          <a:noFill/>
          <a:ln w="9525" cap="sq">
            <a:solidFill>
              <a:schemeClr val="accent2">
                <a:alpha val="50000"/>
              </a:schemeClr>
            </a:solidFill>
            <a:prstDash val="dash"/>
            <a:miter/>
          </a:ln>
        </p:spPr>
      </p:cxnSp>
      <p:pic>
        <p:nvPicPr>
          <p:cNvPr id="23" name="图片 22"/>
          <p:cNvPicPr>
            <a:picLocks noChangeAspect="1"/>
          </p:cNvPicPr>
          <p:nvPr/>
        </p:nvPicPr>
        <p:blipFill>
          <a:blip r:embed="rId2">
            <a:alphaModFix amt="100000"/>
          </a:blip>
          <a:srcRect l="2893" t="3789" r="2893" b="3789"/>
          <a:stretch>
            <a:fillRect/>
          </a:stretch>
        </p:blipFill>
        <p:spPr>
          <a:xfrm>
            <a:off x="6483319" y="1144104"/>
            <a:ext cx="4832665" cy="4740678"/>
          </a:xfrm>
          <a:custGeom>
            <a:avLst/>
            <a:gdLst>
              <a:gd name="connsiteX0" fmla="*/ 0 w 4832665"/>
              <a:gd name="connsiteY0" fmla="*/ 0 h 4740678"/>
              <a:gd name="connsiteX1" fmla="*/ 4832665 w 4832665"/>
              <a:gd name="connsiteY1" fmla="*/ 0 h 4740678"/>
              <a:gd name="connsiteX2" fmla="*/ 4832665 w 4832665"/>
              <a:gd name="connsiteY2" fmla="*/ 4740678 h 4740678"/>
              <a:gd name="connsiteX3" fmla="*/ 0 w 4832665"/>
              <a:gd name="connsiteY3" fmla="*/ 4740678 h 4740678"/>
            </a:gdLst>
            <a:ahLst/>
            <a:cxnLst/>
            <a:rect l="l" t="t" r="r" b="b"/>
            <a:pathLst>
              <a:path w="4832665" h="4740678">
                <a:moveTo>
                  <a:pt x="0" y="0"/>
                </a:moveTo>
                <a:lnTo>
                  <a:pt x="4832665" y="0"/>
                </a:lnTo>
                <a:lnTo>
                  <a:pt x="4832665" y="4740678"/>
                </a:lnTo>
                <a:lnTo>
                  <a:pt x="0" y="4740678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  <a:lum bright="6000" contrast="-6000"/>
          </a:blip>
          <a:stretch>
            <a:fillRect/>
          </a:stretch>
        </p:blipFill>
        <p:spPr>
          <a:xfrm rot="10260000">
            <a:off x="5254625" y="2171065"/>
            <a:ext cx="332105" cy="284480"/>
          </a:xfrm>
          <a:prstGeom prst="rect">
            <a:avLst/>
          </a:prstGeom>
          <a:solidFill>
            <a:srgbClr val="88272C">
              <a:alpha val="3000"/>
            </a:srgbClr>
          </a:solidFill>
        </p:spPr>
      </p:pic>
      <p:sp>
        <p:nvSpPr>
          <p:cNvPr id="2" name="标题 1"/>
          <p:cNvSpPr txBox="1"/>
          <p:nvPr/>
        </p:nvSpPr>
        <p:spPr>
          <a:xfrm>
            <a:off x="-38100" y="-12700"/>
            <a:ext cx="12230100" cy="6858000"/>
          </a:xfrm>
          <a:prstGeom prst="rect">
            <a:avLst/>
          </a:prstGeom>
          <a:gradFill>
            <a:gsLst>
              <a:gs pos="100000">
                <a:srgbClr val="88272C"/>
              </a:gs>
              <a:gs pos="100000">
                <a:schemeClr val="accent1">
                  <a:lumMod val="20000"/>
                  <a:lumOff val="80000"/>
                  <a:alpha val="100000"/>
                </a:schemeClr>
              </a:gs>
            </a:gsLst>
            <a:lin ang="5400000" scaled="0"/>
          </a:gra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19401" y="115570"/>
            <a:ext cx="11882079" cy="6477000"/>
          </a:xfrm>
          <a:custGeom>
            <a:avLst/>
            <a:gdLst>
              <a:gd name="connsiteX0" fmla="*/ 0 w 11882079"/>
              <a:gd name="connsiteY0" fmla="*/ 0 h 6477000"/>
              <a:gd name="connsiteX1" fmla="*/ 11882079 w 11882079"/>
              <a:gd name="connsiteY1" fmla="*/ 0 h 6477000"/>
              <a:gd name="connsiteX2" fmla="*/ 11882079 w 11882079"/>
              <a:gd name="connsiteY2" fmla="*/ 6477000 h 6477000"/>
              <a:gd name="connsiteX3" fmla="*/ 0 w 11882079"/>
              <a:gd name="connsiteY3" fmla="*/ 6477000 h 6477000"/>
              <a:gd name="connsiteX4" fmla="*/ 0 w 11882079"/>
              <a:gd name="connsiteY4" fmla="*/ 0 h 6477000"/>
              <a:gd name="connsiteX0-1" fmla="*/ 154961 w 12037040"/>
              <a:gd name="connsiteY0-2" fmla="*/ 190500 h 6667500"/>
              <a:gd name="connsiteX1-3" fmla="*/ 0 w 12037040"/>
              <a:gd name="connsiteY1-4" fmla="*/ 0 h 6667500"/>
              <a:gd name="connsiteX2-5" fmla="*/ 12037040 w 12037040"/>
              <a:gd name="connsiteY2-6" fmla="*/ 190500 h 6667500"/>
              <a:gd name="connsiteX3-7" fmla="*/ 12037040 w 12037040"/>
              <a:gd name="connsiteY3-8" fmla="*/ 6667500 h 6667500"/>
              <a:gd name="connsiteX4-9" fmla="*/ 154961 w 12037040"/>
              <a:gd name="connsiteY4-10" fmla="*/ 6667500 h 6667500"/>
              <a:gd name="connsiteX5" fmla="*/ 154961 w 12037040"/>
              <a:gd name="connsiteY5" fmla="*/ 190500 h 6667500"/>
              <a:gd name="connsiteX0-11" fmla="*/ 0 w 11882079"/>
              <a:gd name="connsiteY0-12" fmla="*/ 0 h 6477000"/>
              <a:gd name="connsiteX1-13" fmla="*/ 11882079 w 11882079"/>
              <a:gd name="connsiteY1-14" fmla="*/ 0 h 6477000"/>
              <a:gd name="connsiteX2-15" fmla="*/ 11882079 w 11882079"/>
              <a:gd name="connsiteY2-16" fmla="*/ 6477000 h 6477000"/>
              <a:gd name="connsiteX3-17" fmla="*/ 0 w 11882079"/>
              <a:gd name="connsiteY3-18" fmla="*/ 6477000 h 6477000"/>
              <a:gd name="connsiteX4-19" fmla="*/ 0 w 11882079"/>
              <a:gd name="connsiteY4-20" fmla="*/ 0 h 6477000"/>
            </a:gdLst>
            <a:ahLst/>
            <a:cxnLst/>
            <a:rect l="l" t="t" r="r" b="b"/>
            <a:pathLst>
              <a:path w="11882079" h="6477000">
                <a:moveTo>
                  <a:pt x="0" y="0"/>
                </a:moveTo>
                <a:lnTo>
                  <a:pt x="11882079" y="0"/>
                </a:lnTo>
                <a:lnTo>
                  <a:pt x="11882079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5400" cap="flat">
            <a:solidFill>
              <a:srgbClr val="88272C"/>
            </a:solidFill>
            <a:miter/>
          </a:ln>
          <a:effectLst>
            <a:outerShdw blurRad="101600" algn="ctr" rotWithShape="0">
              <a:schemeClr val="accent1">
                <a:alpha val="24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319315" y="259715"/>
            <a:ext cx="11553372" cy="6496050"/>
          </a:xfrm>
          <a:prstGeom prst="rect">
            <a:avLst/>
          </a:prstGeom>
          <a:noFill/>
          <a:ln w="25400" cap="flat">
            <a:solidFill>
              <a:srgbClr val="88272C">
                <a:alpha val="50000"/>
              </a:srgb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1236569">
            <a:off x="9517405" y="2330712"/>
            <a:ext cx="3273880" cy="5272192"/>
          </a:xfrm>
          <a:custGeom>
            <a:avLst/>
            <a:gdLst>
              <a:gd name="connsiteX0" fmla="*/ 1754204 w 3273880"/>
              <a:gd name="connsiteY0" fmla="*/ 0 h 5272192"/>
              <a:gd name="connsiteX1" fmla="*/ 3273880 w 3273880"/>
              <a:gd name="connsiteY1" fmla="*/ 4041003 h 5272192"/>
              <a:gd name="connsiteX2" fmla="*/ 0 w 3273880"/>
              <a:gd name="connsiteY2" fmla="*/ 5272192 h 5272192"/>
              <a:gd name="connsiteX3" fmla="*/ 134042 w 3273880"/>
              <a:gd name="connsiteY3" fmla="*/ 5124204 h 5272192"/>
              <a:gd name="connsiteX4" fmla="*/ 1810720 w 3273880"/>
              <a:gd name="connsiteY4" fmla="*/ 440812 h 5272192"/>
            </a:gdLst>
            <a:ahLst/>
            <a:cxnLst/>
            <a:rect l="l" t="t" r="r" b="b"/>
            <a:pathLst>
              <a:path w="3273880" h="5272192">
                <a:moveTo>
                  <a:pt x="1754204" y="0"/>
                </a:moveTo>
                <a:lnTo>
                  <a:pt x="3273880" y="4041003"/>
                </a:lnTo>
                <a:lnTo>
                  <a:pt x="0" y="5272192"/>
                </a:lnTo>
                <a:lnTo>
                  <a:pt x="134042" y="5124204"/>
                </a:lnTo>
                <a:cubicBezTo>
                  <a:pt x="1316738" y="3728291"/>
                  <a:pt x="1940377" y="2052309"/>
                  <a:pt x="1810720" y="440812"/>
                </a:cubicBezTo>
                <a:close/>
              </a:path>
            </a:pathLst>
          </a:custGeom>
          <a:solidFill>
            <a:srgbClr val="88272C"/>
          </a:solidFill>
          <a:ln w="9525" cap="flat">
            <a:solidFill>
              <a:schemeClr val="bg1"/>
            </a:solidFill>
            <a:miter/>
          </a:ln>
          <a:effectLst>
            <a:outerShdw blurRad="152400" dist="76200" dir="10800000" algn="r" rotWithShape="0">
              <a:schemeClr val="accent1">
                <a:lumMod val="75000"/>
                <a:alpha val="26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20363431" flipH="1">
            <a:off x="-599284" y="2330714"/>
            <a:ext cx="3273880" cy="5272191"/>
          </a:xfrm>
          <a:custGeom>
            <a:avLst/>
            <a:gdLst>
              <a:gd name="connsiteX0" fmla="*/ 1754204 w 3273880"/>
              <a:gd name="connsiteY0" fmla="*/ 0 h 5272191"/>
              <a:gd name="connsiteX1" fmla="*/ 1810720 w 3273880"/>
              <a:gd name="connsiteY1" fmla="*/ 440812 h 5272191"/>
              <a:gd name="connsiteX2" fmla="*/ 134042 w 3273880"/>
              <a:gd name="connsiteY2" fmla="*/ 5124203 h 5272191"/>
              <a:gd name="connsiteX3" fmla="*/ 0 w 3273880"/>
              <a:gd name="connsiteY3" fmla="*/ 5272191 h 5272191"/>
              <a:gd name="connsiteX4" fmla="*/ 3273880 w 3273880"/>
              <a:gd name="connsiteY4" fmla="*/ 4041002 h 5272191"/>
            </a:gdLst>
            <a:ahLst/>
            <a:cxnLst/>
            <a:rect l="l" t="t" r="r" b="b"/>
            <a:pathLst>
              <a:path w="3273880" h="5272191">
                <a:moveTo>
                  <a:pt x="1754204" y="0"/>
                </a:moveTo>
                <a:lnTo>
                  <a:pt x="1810720" y="440812"/>
                </a:lnTo>
                <a:cubicBezTo>
                  <a:pt x="1940377" y="2052308"/>
                  <a:pt x="1316738" y="3728290"/>
                  <a:pt x="134042" y="5124203"/>
                </a:cubicBezTo>
                <a:lnTo>
                  <a:pt x="0" y="5272191"/>
                </a:lnTo>
                <a:lnTo>
                  <a:pt x="3273880" y="4041002"/>
                </a:lnTo>
                <a:close/>
              </a:path>
            </a:pathLst>
          </a:custGeom>
          <a:solidFill>
            <a:srgbClr val="88272C"/>
          </a:solidFill>
          <a:ln w="9525" cap="flat">
            <a:solidFill>
              <a:schemeClr val="bg1"/>
            </a:solidFill>
            <a:miter/>
          </a:ln>
          <a:effectLst>
            <a:outerShdw blurRad="152400" dist="76200" dir="10800000" algn="r" rotWithShape="0">
              <a:schemeClr val="accent1">
                <a:lumMod val="75000"/>
                <a:alpha val="26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2"/>
            </p:custDataLst>
          </p:nvPr>
        </p:nvSpPr>
        <p:spPr>
          <a:xfrm>
            <a:off x="1195175" y="2804640"/>
            <a:ext cx="1711201" cy="3101341"/>
          </a:xfrm>
          <a:prstGeom prst="roundRect">
            <a:avLst>
              <a:gd name="adj" fmla="val 2667"/>
            </a:avLst>
          </a:prstGeom>
          <a:solidFill>
            <a:schemeClr val="bg1"/>
          </a:solidFill>
          <a:ln w="12700" cap="flat">
            <a:solidFill>
              <a:schemeClr val="accent1"/>
            </a:solidFill>
            <a:miter/>
          </a:ln>
          <a:effectLst>
            <a:outerShdw blurRad="114300" dist="76200" dir="5400000" algn="t" rotWithShape="0">
              <a:schemeClr val="accent2">
                <a:lumMod val="75000"/>
                <a:alpha val="1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3"/>
            </p:custDataLst>
          </p:nvPr>
        </p:nvSpPr>
        <p:spPr>
          <a:xfrm>
            <a:off x="3221724" y="2804640"/>
            <a:ext cx="1711201" cy="3101341"/>
          </a:xfrm>
          <a:prstGeom prst="roundRect">
            <a:avLst>
              <a:gd name="adj" fmla="val 2667"/>
            </a:avLst>
          </a:prstGeom>
          <a:solidFill>
            <a:schemeClr val="bg1"/>
          </a:solidFill>
          <a:ln w="12700" cap="flat">
            <a:solidFill>
              <a:schemeClr val="accent1"/>
            </a:solidFill>
            <a:miter/>
          </a:ln>
          <a:effectLst>
            <a:outerShdw blurRad="114300" dist="76200" dir="5400000" algn="t" rotWithShape="0">
              <a:schemeClr val="accent2">
                <a:lumMod val="75000"/>
                <a:alpha val="1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4"/>
            </p:custDataLst>
          </p:nvPr>
        </p:nvSpPr>
        <p:spPr>
          <a:xfrm>
            <a:off x="5234050" y="2804640"/>
            <a:ext cx="1711201" cy="3101341"/>
          </a:xfrm>
          <a:prstGeom prst="roundRect">
            <a:avLst>
              <a:gd name="adj" fmla="val 2667"/>
            </a:avLst>
          </a:prstGeom>
          <a:solidFill>
            <a:schemeClr val="bg1"/>
          </a:solidFill>
          <a:ln w="12700" cap="flat">
            <a:solidFill>
              <a:schemeClr val="accent1"/>
            </a:solidFill>
            <a:miter/>
          </a:ln>
          <a:effectLst>
            <a:outerShdw blurRad="114300" dist="76200" dir="5400000" algn="t" rotWithShape="0">
              <a:schemeClr val="accent2">
                <a:lumMod val="75000"/>
                <a:alpha val="1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5"/>
            </p:custDataLst>
          </p:nvPr>
        </p:nvSpPr>
        <p:spPr>
          <a:xfrm>
            <a:off x="7268754" y="2804640"/>
            <a:ext cx="1711201" cy="3101341"/>
          </a:xfrm>
          <a:prstGeom prst="roundRect">
            <a:avLst>
              <a:gd name="adj" fmla="val 2667"/>
            </a:avLst>
          </a:prstGeom>
          <a:solidFill>
            <a:schemeClr val="bg1"/>
          </a:solidFill>
          <a:ln w="12700" cap="flat">
            <a:solidFill>
              <a:schemeClr val="accent1"/>
            </a:solidFill>
            <a:miter/>
          </a:ln>
          <a:effectLst>
            <a:outerShdw blurRad="114300" dist="76200" dir="5400000" algn="t" rotWithShape="0">
              <a:schemeClr val="accent2">
                <a:lumMod val="75000"/>
                <a:alpha val="1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6"/>
            </p:custDataLst>
          </p:nvPr>
        </p:nvSpPr>
        <p:spPr>
          <a:xfrm>
            <a:off x="9231043" y="2826328"/>
            <a:ext cx="1711201" cy="3101341"/>
          </a:xfrm>
          <a:prstGeom prst="roundRect">
            <a:avLst>
              <a:gd name="adj" fmla="val 2667"/>
            </a:avLst>
          </a:prstGeom>
          <a:solidFill>
            <a:schemeClr val="bg1"/>
          </a:solidFill>
          <a:ln w="12700" cap="flat">
            <a:solidFill>
              <a:schemeClr val="accent1"/>
            </a:solidFill>
            <a:miter/>
          </a:ln>
          <a:effectLst>
            <a:outerShdw blurRad="114300" dist="76200" dir="5400000" algn="t" rotWithShape="0">
              <a:schemeClr val="accent2">
                <a:lumMod val="75000"/>
                <a:alpha val="1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2223277">
            <a:off x="8666528" y="3136127"/>
            <a:ext cx="3808960" cy="5416352"/>
          </a:xfrm>
          <a:custGeom>
            <a:avLst/>
            <a:gdLst>
              <a:gd name="connsiteX0" fmla="*/ 1890834 w 3808960"/>
              <a:gd name="connsiteY0" fmla="*/ 0 h 5416352"/>
              <a:gd name="connsiteX1" fmla="*/ 3808960 w 3808960"/>
              <a:gd name="connsiteY1" fmla="*/ 2540398 h 5416352"/>
              <a:gd name="connsiteX2" fmla="*/ 0 w 3808960"/>
              <a:gd name="connsiteY2" fmla="*/ 5416352 h 5416352"/>
              <a:gd name="connsiteX3" fmla="*/ 75068 w 3808960"/>
              <a:gd name="connsiteY3" fmla="*/ 5338323 h 5416352"/>
              <a:gd name="connsiteX4" fmla="*/ 1898601 w 3808960"/>
              <a:gd name="connsiteY4" fmla="*/ 33235 h 5416352"/>
            </a:gdLst>
            <a:ahLst/>
            <a:cxnLst/>
            <a:rect l="l" t="t" r="r" b="b"/>
            <a:pathLst>
              <a:path w="3808960" h="5416352">
                <a:moveTo>
                  <a:pt x="1890834" y="0"/>
                </a:moveTo>
                <a:lnTo>
                  <a:pt x="3808960" y="2540398"/>
                </a:lnTo>
                <a:lnTo>
                  <a:pt x="0" y="5416352"/>
                </a:lnTo>
                <a:lnTo>
                  <a:pt x="75068" y="5338323"/>
                </a:lnTo>
                <a:cubicBezTo>
                  <a:pt x="1520277" y="3785746"/>
                  <a:pt x="2228071" y="1844879"/>
                  <a:pt x="1898601" y="33235"/>
                </a:cubicBezTo>
                <a:close/>
              </a:path>
            </a:pathLst>
          </a:custGeom>
          <a:solidFill>
            <a:srgbClr val="88272C"/>
          </a:solidFill>
          <a:ln w="9525" cap="flat">
            <a:noFill/>
            <a:miter/>
          </a:ln>
          <a:effectLst>
            <a:outerShdw blurRad="457200" dist="38100" dir="10800000" algn="r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19376723" flipH="1">
            <a:off x="-208809" y="3495154"/>
            <a:ext cx="3628595" cy="4956558"/>
          </a:xfrm>
          <a:custGeom>
            <a:avLst/>
            <a:gdLst>
              <a:gd name="connsiteX0" fmla="*/ 1954809 w 3628595"/>
              <a:gd name="connsiteY0" fmla="*/ 0 h 4956558"/>
              <a:gd name="connsiteX1" fmla="*/ 1961218 w 3628595"/>
              <a:gd name="connsiteY1" fmla="*/ 48634 h 4956558"/>
              <a:gd name="connsiteX2" fmla="*/ 75068 w 3628595"/>
              <a:gd name="connsiteY2" fmla="*/ 4878528 h 4956558"/>
              <a:gd name="connsiteX3" fmla="*/ 0 w 3628595"/>
              <a:gd name="connsiteY3" fmla="*/ 4956558 h 4956558"/>
              <a:gd name="connsiteX4" fmla="*/ 3628595 w 3628595"/>
              <a:gd name="connsiteY4" fmla="*/ 2216789 h 4956558"/>
            </a:gdLst>
            <a:ahLst/>
            <a:cxnLst/>
            <a:rect l="l" t="t" r="r" b="b"/>
            <a:pathLst>
              <a:path w="3628595" h="4956558">
                <a:moveTo>
                  <a:pt x="1954809" y="0"/>
                </a:moveTo>
                <a:lnTo>
                  <a:pt x="1961218" y="48634"/>
                </a:lnTo>
                <a:cubicBezTo>
                  <a:pt x="2099402" y="1719691"/>
                  <a:pt x="1394607" y="3460958"/>
                  <a:pt x="75068" y="4878528"/>
                </a:cubicBezTo>
                <a:lnTo>
                  <a:pt x="0" y="4956558"/>
                </a:lnTo>
                <a:lnTo>
                  <a:pt x="3628595" y="2216789"/>
                </a:lnTo>
                <a:close/>
              </a:path>
            </a:pathLst>
          </a:custGeom>
          <a:solidFill>
            <a:srgbClr val="88272C"/>
          </a:solidFill>
          <a:ln w="9525" cap="flat">
            <a:noFill/>
            <a:miter/>
          </a:ln>
          <a:effectLst>
            <a:outerShdw blurRad="457200" dist="38100" dir="10800000" algn="r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2693367">
            <a:off x="11068074" y="5567837"/>
            <a:ext cx="1173843" cy="1995210"/>
          </a:xfrm>
          <a:custGeom>
            <a:avLst/>
            <a:gdLst>
              <a:gd name="connsiteX0" fmla="*/ 351136 w 1173843"/>
              <a:gd name="connsiteY0" fmla="*/ 0 h 1995210"/>
              <a:gd name="connsiteX1" fmla="*/ 1173843 w 1173843"/>
              <a:gd name="connsiteY1" fmla="*/ 825888 h 1995210"/>
              <a:gd name="connsiteX2" fmla="*/ 0 w 1173843"/>
              <a:gd name="connsiteY2" fmla="*/ 1995210 h 1995210"/>
              <a:gd name="connsiteX3" fmla="*/ 66957 w 1173843"/>
              <a:gd name="connsiteY3" fmla="*/ 1803540 h 1995210"/>
              <a:gd name="connsiteX4" fmla="*/ 352564 w 1173843"/>
              <a:gd name="connsiteY4" fmla="*/ 126374 h 1995210"/>
            </a:gdLst>
            <a:ahLst/>
            <a:cxnLst/>
            <a:rect l="l" t="t" r="r" b="b"/>
            <a:pathLst>
              <a:path w="1173843" h="1995210">
                <a:moveTo>
                  <a:pt x="351136" y="0"/>
                </a:moveTo>
                <a:lnTo>
                  <a:pt x="1173843" y="825888"/>
                </a:lnTo>
                <a:lnTo>
                  <a:pt x="0" y="1995210"/>
                </a:lnTo>
                <a:lnTo>
                  <a:pt x="66957" y="1803540"/>
                </a:lnTo>
                <a:cubicBezTo>
                  <a:pt x="247773" y="1250578"/>
                  <a:pt x="345793" y="686660"/>
                  <a:pt x="352564" y="126374"/>
                </a:cubicBezTo>
                <a:close/>
              </a:path>
            </a:pathLst>
          </a:custGeom>
          <a:solidFill>
            <a:srgbClr val="88272C"/>
          </a:solidFill>
          <a:ln w="9525" cap="flat">
            <a:noFill/>
            <a:miter/>
          </a:ln>
          <a:effectLst>
            <a:outerShdw blurRad="457200" dist="38100" dir="10800000" algn="r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18906633" flipH="1">
            <a:off x="-49917" y="5567836"/>
            <a:ext cx="1173845" cy="1995212"/>
          </a:xfrm>
          <a:custGeom>
            <a:avLst/>
            <a:gdLst>
              <a:gd name="connsiteX0" fmla="*/ 351137 w 1173845"/>
              <a:gd name="connsiteY0" fmla="*/ 0 h 1995212"/>
              <a:gd name="connsiteX1" fmla="*/ 352565 w 1173845"/>
              <a:gd name="connsiteY1" fmla="*/ 126374 h 1995212"/>
              <a:gd name="connsiteX2" fmla="*/ 66957 w 1173845"/>
              <a:gd name="connsiteY2" fmla="*/ 1803541 h 1995212"/>
              <a:gd name="connsiteX3" fmla="*/ 0 w 1173845"/>
              <a:gd name="connsiteY3" fmla="*/ 1995212 h 1995212"/>
              <a:gd name="connsiteX4" fmla="*/ 1173845 w 1173845"/>
              <a:gd name="connsiteY4" fmla="*/ 825888 h 1995212"/>
            </a:gdLst>
            <a:ahLst/>
            <a:cxnLst/>
            <a:rect l="l" t="t" r="r" b="b"/>
            <a:pathLst>
              <a:path w="1173845" h="1995212">
                <a:moveTo>
                  <a:pt x="351137" y="0"/>
                </a:moveTo>
                <a:lnTo>
                  <a:pt x="352565" y="126374"/>
                </a:lnTo>
                <a:cubicBezTo>
                  <a:pt x="345794" y="686660"/>
                  <a:pt x="247773" y="1250578"/>
                  <a:pt x="66957" y="1803541"/>
                </a:cubicBezTo>
                <a:lnTo>
                  <a:pt x="0" y="1995212"/>
                </a:lnTo>
                <a:lnTo>
                  <a:pt x="1173845" y="825888"/>
                </a:lnTo>
                <a:close/>
              </a:path>
            </a:pathLst>
          </a:custGeom>
          <a:solidFill>
            <a:srgbClr val="88272C"/>
          </a:solidFill>
          <a:ln w="9525" cap="flat">
            <a:noFill/>
            <a:miter/>
          </a:ln>
          <a:effectLst>
            <a:outerShdw blurRad="457200" dist="38100" dir="10800000" algn="r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4149773" y="771957"/>
            <a:ext cx="3886200" cy="1346200"/>
          </a:xfrm>
          <a:custGeom>
            <a:avLst/>
            <a:gdLst>
              <a:gd name="connsiteX0" fmla="*/ 0 w 3892454"/>
              <a:gd name="connsiteY0" fmla="*/ 0 h 1769715"/>
              <a:gd name="connsiteX1" fmla="*/ 3892454 w 3892454"/>
              <a:gd name="connsiteY1" fmla="*/ 0 h 1769715"/>
              <a:gd name="connsiteX2" fmla="*/ 3892454 w 3892454"/>
              <a:gd name="connsiteY2" fmla="*/ 1769715 h 1769715"/>
              <a:gd name="connsiteX3" fmla="*/ 0 w 3892454"/>
              <a:gd name="connsiteY3" fmla="*/ 1769715 h 1769715"/>
              <a:gd name="connsiteX4" fmla="*/ 0 w 3892454"/>
              <a:gd name="connsiteY4" fmla="*/ 0 h 1769715"/>
              <a:gd name="connsiteX0-1" fmla="*/ 4149773 w 8042227"/>
              <a:gd name="connsiteY0-2" fmla="*/ 928777 h 2698492"/>
              <a:gd name="connsiteX1-3" fmla="*/ 0 w 8042227"/>
              <a:gd name="connsiteY1-4" fmla="*/ 0 h 2698492"/>
              <a:gd name="connsiteX2-5" fmla="*/ 8042227 w 8042227"/>
              <a:gd name="connsiteY2-6" fmla="*/ 928777 h 2698492"/>
              <a:gd name="connsiteX3-7" fmla="*/ 8042227 w 8042227"/>
              <a:gd name="connsiteY3-8" fmla="*/ 2698492 h 2698492"/>
              <a:gd name="connsiteX4-9" fmla="*/ 4149773 w 8042227"/>
              <a:gd name="connsiteY4-10" fmla="*/ 2698492 h 2698492"/>
              <a:gd name="connsiteX5" fmla="*/ 4149773 w 8042227"/>
              <a:gd name="connsiteY5" fmla="*/ 928777 h 2698492"/>
              <a:gd name="connsiteX0-11" fmla="*/ 0 w 3892454"/>
              <a:gd name="connsiteY0-12" fmla="*/ 0 h 1769715"/>
              <a:gd name="connsiteX1-13" fmla="*/ 3892454 w 3892454"/>
              <a:gd name="connsiteY1-14" fmla="*/ 0 h 1769715"/>
              <a:gd name="connsiteX2-15" fmla="*/ 3892454 w 3892454"/>
              <a:gd name="connsiteY2-16" fmla="*/ 1769715 h 1769715"/>
              <a:gd name="connsiteX3-17" fmla="*/ 0 w 3892454"/>
              <a:gd name="connsiteY3-18" fmla="*/ 1769715 h 1769715"/>
              <a:gd name="connsiteX4-19" fmla="*/ 0 w 3892454"/>
              <a:gd name="connsiteY4-20" fmla="*/ 0 h 1769715"/>
            </a:gdLst>
            <a:ahLst/>
            <a:cxnLst/>
            <a:rect l="l" t="t" r="r" b="b"/>
            <a:pathLst>
              <a:path w="3892454" h="1769715">
                <a:moveTo>
                  <a:pt x="0" y="0"/>
                </a:moveTo>
                <a:lnTo>
                  <a:pt x="3892454" y="0"/>
                </a:lnTo>
                <a:lnTo>
                  <a:pt x="3892454" y="1769715"/>
                </a:lnTo>
                <a:lnTo>
                  <a:pt x="0" y="176971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9600">
                <a:ln w="12700">
                  <a:solidFill>
                    <a:srgbClr val="FFFFFF">
                      <a:alpha val="100000"/>
                    </a:srgbClr>
                  </a:solidFill>
                </a:ln>
                <a:solidFill>
                  <a:srgbClr val="004FC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目录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4981575" y="2057893"/>
            <a:ext cx="2235200" cy="4445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dist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4FC0">
                    <a:alpha val="5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CONTENT</a:t>
            </a: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7"/>
            </p:custDataLst>
          </p:nvPr>
        </p:nvSpPr>
        <p:spPr>
          <a:xfrm>
            <a:off x="1209203" y="3371398"/>
            <a:ext cx="1714500" cy="838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6000">
                <a:ln w="3175">
                  <a:noFill/>
                </a:ln>
                <a:solidFill>
                  <a:srgbClr val="408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8"/>
            </p:custDataLst>
          </p:nvPr>
        </p:nvSpPr>
        <p:spPr>
          <a:xfrm>
            <a:off x="3222790" y="3371398"/>
            <a:ext cx="1714500" cy="838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6000">
                <a:ln w="3175">
                  <a:noFill/>
                </a:ln>
                <a:solidFill>
                  <a:srgbClr val="408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20" name="标题 1"/>
          <p:cNvSpPr txBox="1"/>
          <p:nvPr>
            <p:custDataLst>
              <p:tags r:id="rId9"/>
            </p:custDataLst>
          </p:nvPr>
        </p:nvSpPr>
        <p:spPr>
          <a:xfrm>
            <a:off x="5235116" y="3371398"/>
            <a:ext cx="1714500" cy="838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6000">
                <a:ln w="3175">
                  <a:noFill/>
                </a:ln>
                <a:solidFill>
                  <a:srgbClr val="408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10"/>
            </p:custDataLst>
          </p:nvPr>
        </p:nvSpPr>
        <p:spPr>
          <a:xfrm>
            <a:off x="7269820" y="3371398"/>
            <a:ext cx="1714500" cy="838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6000">
                <a:ln w="3175">
                  <a:noFill/>
                </a:ln>
                <a:solidFill>
                  <a:srgbClr val="408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04</a:t>
            </a:r>
            <a:endParaRPr kumimoji="1" lang="zh-CN" altLang="en-US"/>
          </a:p>
        </p:txBody>
      </p:sp>
      <p:sp>
        <p:nvSpPr>
          <p:cNvPr id="22" name="标题 1"/>
          <p:cNvSpPr txBox="1"/>
          <p:nvPr>
            <p:custDataLst>
              <p:tags r:id="rId11"/>
            </p:custDataLst>
          </p:nvPr>
        </p:nvSpPr>
        <p:spPr>
          <a:xfrm>
            <a:off x="9231835" y="3393086"/>
            <a:ext cx="1714500" cy="838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6000">
                <a:ln w="3175">
                  <a:noFill/>
                </a:ln>
                <a:solidFill>
                  <a:srgbClr val="408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05</a:t>
            </a:r>
            <a:endParaRPr kumimoji="1" lang="zh-CN" altLang="en-US"/>
          </a:p>
        </p:txBody>
      </p:sp>
      <p:sp>
        <p:nvSpPr>
          <p:cNvPr id="23" name="标题 1"/>
          <p:cNvSpPr txBox="1"/>
          <p:nvPr>
            <p:custDataLst>
              <p:tags r:id="rId12"/>
            </p:custDataLst>
          </p:nvPr>
        </p:nvSpPr>
        <p:spPr>
          <a:xfrm>
            <a:off x="1354643" y="4311933"/>
            <a:ext cx="1396029" cy="14771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教学</a:t>
            </a:r>
            <a:r>
              <a:rPr kumimoji="1" lang="zh-CN" altLang="en-US" sz="2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目</a:t>
            </a:r>
            <a:r>
              <a:rPr kumimoji="1" lang="zh-CN" altLang="en-US" sz="2400" b="1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标</a:t>
            </a:r>
            <a:endParaRPr kumimoji="1" lang="zh-CN" altLang="en-US" sz="2400" b="1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  <p:sp>
        <p:nvSpPr>
          <p:cNvPr id="24" name="标题 1"/>
          <p:cNvSpPr txBox="1"/>
          <p:nvPr>
            <p:custDataLst>
              <p:tags r:id="rId13"/>
            </p:custDataLst>
          </p:nvPr>
        </p:nvSpPr>
        <p:spPr>
          <a:xfrm>
            <a:off x="3377940" y="4309752"/>
            <a:ext cx="1398768" cy="148003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教学内容</a:t>
            </a:r>
            <a:endParaRPr kumimoji="1" lang="zh-CN" altLang="en-US"/>
          </a:p>
        </p:txBody>
      </p:sp>
      <p:sp>
        <p:nvSpPr>
          <p:cNvPr id="25" name="标题 1"/>
          <p:cNvSpPr txBox="1"/>
          <p:nvPr>
            <p:custDataLst>
              <p:tags r:id="rId14"/>
            </p:custDataLst>
          </p:nvPr>
        </p:nvSpPr>
        <p:spPr>
          <a:xfrm>
            <a:off x="5390266" y="4309752"/>
            <a:ext cx="1398768" cy="148003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教学过程</a:t>
            </a:r>
            <a:endParaRPr kumimoji="1" lang="zh-CN" altLang="en-US"/>
          </a:p>
        </p:txBody>
      </p:sp>
      <p:sp>
        <p:nvSpPr>
          <p:cNvPr id="26" name="标题 1"/>
          <p:cNvSpPr txBox="1"/>
          <p:nvPr>
            <p:custDataLst>
              <p:tags r:id="rId15"/>
            </p:custDataLst>
          </p:nvPr>
        </p:nvSpPr>
        <p:spPr>
          <a:xfrm>
            <a:off x="7424970" y="4309752"/>
            <a:ext cx="1398768" cy="148003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实例解析</a:t>
            </a:r>
            <a:endParaRPr kumimoji="1" lang="zh-CN" altLang="en-US"/>
          </a:p>
        </p:txBody>
      </p:sp>
      <p:sp>
        <p:nvSpPr>
          <p:cNvPr id="27" name="标题 1"/>
          <p:cNvSpPr txBox="1"/>
          <p:nvPr>
            <p:custDataLst>
              <p:tags r:id="rId16"/>
            </p:custDataLst>
          </p:nvPr>
        </p:nvSpPr>
        <p:spPr>
          <a:xfrm>
            <a:off x="9347365" y="4331440"/>
            <a:ext cx="1398768" cy="148003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总结与展望</a:t>
            </a:r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38100" y="-12700"/>
            <a:ext cx="12230100" cy="6858000"/>
          </a:xfrm>
          <a:prstGeom prst="rect">
            <a:avLst/>
          </a:prstGeom>
          <a:gradFill>
            <a:gsLst>
              <a:gs pos="96000">
                <a:srgbClr val="88272C"/>
              </a:gs>
              <a:gs pos="35000">
                <a:schemeClr val="bg1"/>
              </a:gs>
            </a:gsLst>
            <a:lin ang="5400000" scaled="0"/>
          </a:gra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89034" y="1575713"/>
            <a:ext cx="1095056" cy="1095056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rgbClr val="88272C"/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565282" y="2832119"/>
            <a:ext cx="6849849" cy="6849849"/>
          </a:xfrm>
          <a:prstGeom prst="ellipse">
            <a:avLst/>
          </a:prstGeom>
          <a:gradFill>
            <a:gsLst>
              <a:gs pos="0">
                <a:srgbClr val="88272C"/>
              </a:gs>
              <a:gs pos="100000">
                <a:schemeClr val="bg1"/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924761" y="218733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本节课的总结</a:t>
            </a:r>
            <a:endParaRPr kumimoji="1"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504217" y="283004"/>
            <a:ext cx="312365" cy="312365"/>
            <a:chOff x="504217" y="534464"/>
            <a:chExt cx="312365" cy="312365"/>
          </a:xfrm>
        </p:grpSpPr>
        <p:sp>
          <p:nvSpPr>
            <p:cNvPr id="25" name="标题 1"/>
            <p:cNvSpPr txBox="1"/>
            <p:nvPr/>
          </p:nvSpPr>
          <p:spPr>
            <a:xfrm>
              <a:off x="504217" y="534464"/>
              <a:ext cx="312365" cy="312365"/>
            </a:xfrm>
            <a:prstGeom prst="ellipse">
              <a:avLst/>
            </a:prstGeom>
            <a:solidFill>
              <a:schemeClr val="bg1"/>
            </a:solidFill>
            <a:ln w="12700" cap="sq">
              <a:solidFill>
                <a:srgbClr val="88272C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6" name="标题 1"/>
            <p:cNvSpPr txBox="1"/>
            <p:nvPr/>
          </p:nvSpPr>
          <p:spPr>
            <a:xfrm>
              <a:off x="533681" y="563928"/>
              <a:ext cx="253437" cy="253437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rgbClr val="88272C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9605" y="686435"/>
            <a:ext cx="8615680" cy="6077585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" name="标题 1"/>
          <p:cNvSpPr txBox="1"/>
          <p:nvPr/>
        </p:nvSpPr>
        <p:spPr>
          <a:xfrm>
            <a:off x="924761" y="889293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l">
              <a:lnSpc>
                <a:spcPct val="110000"/>
              </a:lnSpc>
            </a:pP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评分标准</a:t>
            </a:r>
            <a:endParaRPr kumimoji="1" lang="zh-CN" altLang="en-US" sz="2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504217" y="953564"/>
            <a:ext cx="312365" cy="312365"/>
            <a:chOff x="504217" y="534464"/>
            <a:chExt cx="312365" cy="312365"/>
          </a:xfrm>
        </p:grpSpPr>
        <p:sp>
          <p:nvSpPr>
            <p:cNvPr id="25" name="标题 1"/>
            <p:cNvSpPr txBox="1"/>
            <p:nvPr/>
          </p:nvSpPr>
          <p:spPr>
            <a:xfrm>
              <a:off x="504217" y="534464"/>
              <a:ext cx="312365" cy="312365"/>
            </a:xfrm>
            <a:prstGeom prst="ellipse">
              <a:avLst/>
            </a:prstGeom>
            <a:solidFill>
              <a:schemeClr val="bg1"/>
            </a:solidFill>
            <a:ln w="12700" cap="sq">
              <a:solidFill>
                <a:srgbClr val="88272C"/>
              </a:solidFill>
              <a:miter/>
            </a:ln>
          </p:spPr>
          <p:txBody>
            <a:bodyPr vert="horz" wrap="square" lIns="91440" tIns="45720" rIns="91440" bIns="45720" rtlCol="0" anchor="ctr"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6" name="标题 1"/>
            <p:cNvSpPr txBox="1"/>
            <p:nvPr/>
          </p:nvSpPr>
          <p:spPr>
            <a:xfrm>
              <a:off x="533681" y="563928"/>
              <a:ext cx="253437" cy="253437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rgbClr val="88272C"/>
              </a:solidFill>
              <a:miter/>
            </a:ln>
          </p:spPr>
          <p:txBody>
            <a:bodyPr vert="horz" wrap="square" lIns="91440" tIns="45720" rIns="91440" bIns="45720" rtlCol="0" anchor="ctr"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graphicFrame>
        <p:nvGraphicFramePr>
          <p:cNvPr id="3" name="表格 2"/>
          <p:cNvGraphicFramePr/>
          <p:nvPr/>
        </p:nvGraphicFramePr>
        <p:xfrm>
          <a:off x="1775460" y="1772285"/>
          <a:ext cx="8533130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6565"/>
                <a:gridCol w="4266565"/>
              </a:tblGrid>
              <a:tr h="4572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/>
                        <a:t>项目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/>
                        <a:t>内容</a:t>
                      </a:r>
                      <a:endParaRPr lang="zh-CN" altLang="en-US" sz="2400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/>
                        <a:t>组内评价：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ym typeface="+mn-ea"/>
                        </a:rPr>
                        <a:t>分组评选出最佳、较差作品。</a:t>
                      </a:r>
                      <a:endParaRPr lang="zh-CN" altLang="en-US" sz="2400">
                        <a:sym typeface="+mn-ea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/>
                        <a:t>组间评价：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/>
                        <a:t>分组点选最佳、较差作品。</a:t>
                      </a:r>
                      <a:endParaRPr lang="zh-CN" altLang="en-US" sz="2400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/>
                        <a:t>教师评价：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/>
                        <a:t>1</a:t>
                      </a:r>
                      <a:r>
                        <a:rPr lang="zh-CN" altLang="en-US" sz="2400">
                          <a:ea typeface="宋体" panose="02010600030101010101" pitchFamily="2" charset="-122"/>
                        </a:rPr>
                        <a:t>组：</a:t>
                      </a:r>
                      <a:endParaRPr lang="zh-CN" altLang="en-US" sz="2400"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/>
                        <a:t>3</a:t>
                      </a:r>
                      <a:r>
                        <a:rPr lang="zh-CN" altLang="en-US" sz="2400">
                          <a:ea typeface="宋体" panose="02010600030101010101" pitchFamily="2" charset="-122"/>
                        </a:rPr>
                        <a:t>组：</a:t>
                      </a:r>
                      <a:endParaRPr lang="zh-CN" altLang="en-US" sz="2400"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sym typeface="+mn-ea"/>
                        </a:rPr>
                        <a:t>2</a:t>
                      </a:r>
                      <a:r>
                        <a:rPr lang="zh-CN" altLang="en-US" sz="2400">
                          <a:ea typeface="宋体" panose="02010600030101010101" pitchFamily="2" charset="-122"/>
                          <a:sym typeface="+mn-ea"/>
                        </a:rPr>
                        <a:t>组：</a:t>
                      </a:r>
                      <a:endParaRPr lang="zh-CN" altLang="en-US" sz="2400"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sym typeface="+mn-ea"/>
                        </a:rPr>
                        <a:t>4</a:t>
                      </a:r>
                      <a:r>
                        <a:rPr lang="zh-CN" altLang="en-US" sz="2400">
                          <a:ea typeface="宋体" panose="02010600030101010101" pitchFamily="2" charset="-122"/>
                          <a:sym typeface="+mn-ea"/>
                        </a:rPr>
                        <a:t>组：</a:t>
                      </a:r>
                      <a:endParaRPr lang="zh-CN" altLang="en-US" sz="2400"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3676650" y="5490845"/>
            <a:ext cx="54438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/>
              <a:t>前面回答问题正确</a:t>
            </a:r>
            <a:r>
              <a:rPr lang="zh-CN" altLang="en-US" sz="2400">
                <a:sym typeface="+mn-ea"/>
              </a:rPr>
              <a:t>每次</a:t>
            </a:r>
            <a:r>
              <a:rPr lang="en-US" altLang="zh-CN" sz="2400"/>
              <a:t>+10</a:t>
            </a:r>
            <a:r>
              <a:rPr lang="zh-CN" altLang="en-US" sz="2400"/>
              <a:t>分。</a:t>
            </a:r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000">
        <p159:morph option="byObject"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flipH="1">
            <a:off x="4611" y="0"/>
            <a:ext cx="12192000" cy="6858000"/>
          </a:xfrm>
          <a:custGeom>
            <a:avLst/>
            <a:gdLst>
              <a:gd name="connsiteX0" fmla="*/ 10588975 w 12192000"/>
              <a:gd name="connsiteY0" fmla="*/ 5592134 h 6858000"/>
              <a:gd name="connsiteX1" fmla="*/ 10554331 w 12192000"/>
              <a:gd name="connsiteY1" fmla="*/ 5665790 h 6858000"/>
              <a:gd name="connsiteX2" fmla="*/ 10525725 w 12192000"/>
              <a:gd name="connsiteY2" fmla="*/ 6204684 h 6858000"/>
              <a:gd name="connsiteX3" fmla="*/ 10573951 w 12192000"/>
              <a:gd name="connsiteY3" fmla="*/ 6271481 h 6858000"/>
              <a:gd name="connsiteX4" fmla="*/ 11142446 w 12192000"/>
              <a:gd name="connsiteY4" fmla="*/ 6426217 h 6858000"/>
              <a:gd name="connsiteX5" fmla="*/ 11360490 w 12192000"/>
              <a:gd name="connsiteY5" fmla="*/ 6491337 h 6858000"/>
              <a:gd name="connsiteX6" fmla="*/ 11371145 w 12192000"/>
              <a:gd name="connsiteY6" fmla="*/ 6176925 h 6858000"/>
              <a:gd name="connsiteX7" fmla="*/ 11384876 w 12192000"/>
              <a:gd name="connsiteY7" fmla="*/ 5824883 h 6858000"/>
              <a:gd name="connsiteX8" fmla="*/ 11318216 w 12192000"/>
              <a:gd name="connsiteY8" fmla="*/ 5758565 h 6858000"/>
              <a:gd name="connsiteX9" fmla="*/ 10588975 w 12192000"/>
              <a:gd name="connsiteY9" fmla="*/ 5592134 h 6858000"/>
              <a:gd name="connsiteX10" fmla="*/ 5581444 w 12192000"/>
              <a:gd name="connsiteY10" fmla="*/ 5523716 h 6858000"/>
              <a:gd name="connsiteX11" fmla="*/ 5466692 w 12192000"/>
              <a:gd name="connsiteY11" fmla="*/ 5536517 h 6858000"/>
              <a:gd name="connsiteX12" fmla="*/ 5130140 w 12192000"/>
              <a:gd name="connsiteY12" fmla="*/ 5593505 h 6858000"/>
              <a:gd name="connsiteX13" fmla="*/ 4887626 w 12192000"/>
              <a:gd name="connsiteY13" fmla="*/ 5643624 h 6858000"/>
              <a:gd name="connsiteX14" fmla="*/ 4848896 w 12192000"/>
              <a:gd name="connsiteY14" fmla="*/ 6353716 h 6858000"/>
              <a:gd name="connsiteX15" fmla="*/ 4866968 w 12192000"/>
              <a:gd name="connsiteY15" fmla="*/ 6732244 h 6858000"/>
              <a:gd name="connsiteX16" fmla="*/ 4935673 w 12192000"/>
              <a:gd name="connsiteY16" fmla="*/ 6703722 h 6858000"/>
              <a:gd name="connsiteX17" fmla="*/ 5276192 w 12192000"/>
              <a:gd name="connsiteY17" fmla="*/ 6600065 h 6858000"/>
              <a:gd name="connsiteX18" fmla="*/ 5576652 w 12192000"/>
              <a:gd name="connsiteY18" fmla="*/ 6508975 h 6858000"/>
              <a:gd name="connsiteX19" fmla="*/ 5599228 w 12192000"/>
              <a:gd name="connsiteY19" fmla="*/ 6043603 h 6858000"/>
              <a:gd name="connsiteX20" fmla="*/ 5625474 w 12192000"/>
              <a:gd name="connsiteY20" fmla="*/ 5557828 h 6858000"/>
              <a:gd name="connsiteX21" fmla="*/ 5602900 w 12192000"/>
              <a:gd name="connsiteY21" fmla="*/ 5524287 h 6858000"/>
              <a:gd name="connsiteX22" fmla="*/ 5581444 w 12192000"/>
              <a:gd name="connsiteY22" fmla="*/ 5523716 h 6858000"/>
              <a:gd name="connsiteX23" fmla="*/ 9738922 w 12192000"/>
              <a:gd name="connsiteY23" fmla="*/ 5453082 h 6858000"/>
              <a:gd name="connsiteX24" fmla="*/ 9703515 w 12192000"/>
              <a:gd name="connsiteY24" fmla="*/ 5583452 h 6858000"/>
              <a:gd name="connsiteX25" fmla="*/ 9680619 w 12192000"/>
              <a:gd name="connsiteY25" fmla="*/ 6096164 h 6858000"/>
              <a:gd name="connsiteX26" fmla="*/ 9847219 w 12192000"/>
              <a:gd name="connsiteY26" fmla="*/ 6126487 h 6858000"/>
              <a:gd name="connsiteX27" fmla="*/ 10446303 w 12192000"/>
              <a:gd name="connsiteY27" fmla="*/ 6240204 h 6858000"/>
              <a:gd name="connsiteX28" fmla="*/ 10485615 w 12192000"/>
              <a:gd name="connsiteY28" fmla="*/ 6254921 h 6858000"/>
              <a:gd name="connsiteX29" fmla="*/ 10487267 w 12192000"/>
              <a:gd name="connsiteY29" fmla="*/ 6111162 h 6858000"/>
              <a:gd name="connsiteX30" fmla="*/ 10503808 w 12192000"/>
              <a:gd name="connsiteY30" fmla="*/ 5774656 h 6858000"/>
              <a:gd name="connsiteX31" fmla="*/ 10518697 w 12192000"/>
              <a:gd name="connsiteY31" fmla="*/ 5581909 h 6858000"/>
              <a:gd name="connsiteX32" fmla="*/ 10469194 w 12192000"/>
              <a:gd name="connsiteY32" fmla="*/ 5568341 h 6858000"/>
              <a:gd name="connsiteX33" fmla="*/ 9738922 w 12192000"/>
              <a:gd name="connsiteY33" fmla="*/ 5453082 h 6858000"/>
              <a:gd name="connsiteX34" fmla="*/ 6354790 w 12192000"/>
              <a:gd name="connsiteY34" fmla="*/ 5421532 h 6858000"/>
              <a:gd name="connsiteX35" fmla="*/ 6317592 w 12192000"/>
              <a:gd name="connsiteY35" fmla="*/ 5423752 h 6858000"/>
              <a:gd name="connsiteX36" fmla="*/ 5681202 w 12192000"/>
              <a:gd name="connsiteY36" fmla="*/ 5520058 h 6858000"/>
              <a:gd name="connsiteX37" fmla="*/ 5658252 w 12192000"/>
              <a:gd name="connsiteY37" fmla="*/ 5872243 h 6858000"/>
              <a:gd name="connsiteX38" fmla="*/ 5649440 w 12192000"/>
              <a:gd name="connsiteY38" fmla="*/ 6507153 h 6858000"/>
              <a:gd name="connsiteX39" fmla="*/ 5897410 w 12192000"/>
              <a:gd name="connsiteY39" fmla="*/ 6431562 h 6858000"/>
              <a:gd name="connsiteX40" fmla="*/ 6256700 w 12192000"/>
              <a:gd name="connsiteY40" fmla="*/ 6334895 h 6858000"/>
              <a:gd name="connsiteX41" fmla="*/ 6373610 w 12192000"/>
              <a:gd name="connsiteY41" fmla="*/ 6313818 h 6858000"/>
              <a:gd name="connsiteX42" fmla="*/ 6373932 w 12192000"/>
              <a:gd name="connsiteY42" fmla="*/ 6254911 h 6858000"/>
              <a:gd name="connsiteX43" fmla="*/ 6413112 w 12192000"/>
              <a:gd name="connsiteY43" fmla="*/ 5487978 h 6858000"/>
              <a:gd name="connsiteX44" fmla="*/ 6390728 w 12192000"/>
              <a:gd name="connsiteY44" fmla="*/ 5423206 h 6858000"/>
              <a:gd name="connsiteX45" fmla="*/ 6354790 w 12192000"/>
              <a:gd name="connsiteY45" fmla="*/ 5421532 h 6858000"/>
              <a:gd name="connsiteX46" fmla="*/ 8933379 w 12192000"/>
              <a:gd name="connsiteY46" fmla="*/ 5370048 h 6858000"/>
              <a:gd name="connsiteX47" fmla="*/ 8857385 w 12192000"/>
              <a:gd name="connsiteY47" fmla="*/ 5380028 h 6858000"/>
              <a:gd name="connsiteX48" fmla="*/ 8821213 w 12192000"/>
              <a:gd name="connsiteY48" fmla="*/ 6014638 h 6858000"/>
              <a:gd name="connsiteX49" fmla="*/ 8912316 w 12192000"/>
              <a:gd name="connsiteY49" fmla="*/ 6018475 h 6858000"/>
              <a:gd name="connsiteX50" fmla="*/ 9571966 w 12192000"/>
              <a:gd name="connsiteY50" fmla="*/ 6076411 h 6858000"/>
              <a:gd name="connsiteX51" fmla="*/ 9638641 w 12192000"/>
              <a:gd name="connsiteY51" fmla="*/ 6091506 h 6858000"/>
              <a:gd name="connsiteX52" fmla="*/ 9632398 w 12192000"/>
              <a:gd name="connsiteY52" fmla="*/ 6035804 h 6858000"/>
              <a:gd name="connsiteX53" fmla="*/ 9651319 w 12192000"/>
              <a:gd name="connsiteY53" fmla="*/ 5720683 h 6858000"/>
              <a:gd name="connsiteX54" fmla="*/ 9671548 w 12192000"/>
              <a:gd name="connsiteY54" fmla="*/ 5456327 h 6858000"/>
              <a:gd name="connsiteX55" fmla="*/ 9136991 w 12192000"/>
              <a:gd name="connsiteY55" fmla="*/ 5383797 h 6858000"/>
              <a:gd name="connsiteX56" fmla="*/ 8933379 w 12192000"/>
              <a:gd name="connsiteY56" fmla="*/ 5370048 h 6858000"/>
              <a:gd name="connsiteX57" fmla="*/ 7133725 w 12192000"/>
              <a:gd name="connsiteY57" fmla="*/ 5358104 h 6858000"/>
              <a:gd name="connsiteX58" fmla="*/ 7003392 w 12192000"/>
              <a:gd name="connsiteY58" fmla="*/ 5366049 h 6858000"/>
              <a:gd name="connsiteX59" fmla="*/ 6647792 w 12192000"/>
              <a:gd name="connsiteY59" fmla="*/ 5392762 h 6858000"/>
              <a:gd name="connsiteX60" fmla="*/ 6457292 w 12192000"/>
              <a:gd name="connsiteY60" fmla="*/ 5408603 h 6858000"/>
              <a:gd name="connsiteX61" fmla="*/ 6448700 w 12192000"/>
              <a:gd name="connsiteY61" fmla="*/ 5510203 h 6858000"/>
              <a:gd name="connsiteX62" fmla="*/ 6431360 w 12192000"/>
              <a:gd name="connsiteY62" fmla="*/ 6288606 h 6858000"/>
              <a:gd name="connsiteX63" fmla="*/ 6606660 w 12192000"/>
              <a:gd name="connsiteY63" fmla="*/ 6249296 h 6858000"/>
              <a:gd name="connsiteX64" fmla="*/ 7137451 w 12192000"/>
              <a:gd name="connsiteY64" fmla="*/ 6139300 h 6858000"/>
              <a:gd name="connsiteX65" fmla="*/ 7169912 w 12192000"/>
              <a:gd name="connsiteY65" fmla="*/ 6139606 h 6858000"/>
              <a:gd name="connsiteX66" fmla="*/ 7179324 w 12192000"/>
              <a:gd name="connsiteY66" fmla="*/ 5843955 h 6858000"/>
              <a:gd name="connsiteX67" fmla="*/ 7202665 w 12192000"/>
              <a:gd name="connsiteY67" fmla="*/ 5456228 h 6858000"/>
              <a:gd name="connsiteX68" fmla="*/ 7133725 w 12192000"/>
              <a:gd name="connsiteY68" fmla="*/ 5358104 h 6858000"/>
              <a:gd name="connsiteX69" fmla="*/ 7592763 w 12192000"/>
              <a:gd name="connsiteY69" fmla="*/ 5346385 h 6858000"/>
              <a:gd name="connsiteX70" fmla="*/ 7339941 w 12192000"/>
              <a:gd name="connsiteY70" fmla="*/ 5350566 h 6858000"/>
              <a:gd name="connsiteX71" fmla="*/ 7244691 w 12192000"/>
              <a:gd name="connsiteY71" fmla="*/ 5357803 h 6858000"/>
              <a:gd name="connsiteX72" fmla="*/ 7223761 w 12192000"/>
              <a:gd name="connsiteY72" fmla="*/ 5732453 h 6858000"/>
              <a:gd name="connsiteX73" fmla="*/ 7213569 w 12192000"/>
              <a:gd name="connsiteY73" fmla="*/ 6120685 h 6858000"/>
              <a:gd name="connsiteX74" fmla="*/ 7469449 w 12192000"/>
              <a:gd name="connsiteY74" fmla="*/ 6092909 h 6858000"/>
              <a:gd name="connsiteX75" fmla="*/ 7819094 w 12192000"/>
              <a:gd name="connsiteY75" fmla="*/ 6049135 h 6858000"/>
              <a:gd name="connsiteX76" fmla="*/ 7923596 w 12192000"/>
              <a:gd name="connsiteY76" fmla="*/ 6046721 h 6858000"/>
              <a:gd name="connsiteX77" fmla="*/ 7923311 w 12192000"/>
              <a:gd name="connsiteY77" fmla="*/ 6000712 h 6858000"/>
              <a:gd name="connsiteX78" fmla="*/ 7968780 w 12192000"/>
              <a:gd name="connsiteY78" fmla="*/ 5380028 h 6858000"/>
              <a:gd name="connsiteX79" fmla="*/ 7974941 w 12192000"/>
              <a:gd name="connsiteY79" fmla="*/ 5351453 h 6858000"/>
              <a:gd name="connsiteX80" fmla="*/ 7705066 w 12192000"/>
              <a:gd name="connsiteY80" fmla="*/ 5347391 h 6858000"/>
              <a:gd name="connsiteX81" fmla="*/ 7592763 w 12192000"/>
              <a:gd name="connsiteY81" fmla="*/ 5346385 h 6858000"/>
              <a:gd name="connsiteX82" fmla="*/ 8329366 w 12192000"/>
              <a:gd name="connsiteY82" fmla="*/ 5344806 h 6858000"/>
              <a:gd name="connsiteX83" fmla="*/ 8233363 w 12192000"/>
              <a:gd name="connsiteY83" fmla="*/ 5345796 h 6858000"/>
              <a:gd name="connsiteX84" fmla="*/ 8028235 w 12192000"/>
              <a:gd name="connsiteY84" fmla="*/ 5351453 h 6858000"/>
              <a:gd name="connsiteX85" fmla="*/ 8014291 w 12192000"/>
              <a:gd name="connsiteY85" fmla="*/ 5418128 h 6858000"/>
              <a:gd name="connsiteX86" fmla="*/ 7978803 w 12192000"/>
              <a:gd name="connsiteY86" fmla="*/ 6032648 h 6858000"/>
              <a:gd name="connsiteX87" fmla="*/ 8179425 w 12192000"/>
              <a:gd name="connsiteY87" fmla="*/ 6018474 h 6858000"/>
              <a:gd name="connsiteX88" fmla="*/ 8575016 w 12192000"/>
              <a:gd name="connsiteY88" fmla="*/ 6005548 h 6858000"/>
              <a:gd name="connsiteX89" fmla="*/ 8775041 w 12192000"/>
              <a:gd name="connsiteY89" fmla="*/ 6011853 h 6858000"/>
              <a:gd name="connsiteX90" fmla="*/ 8769541 w 12192000"/>
              <a:gd name="connsiteY90" fmla="*/ 5983278 h 6858000"/>
              <a:gd name="connsiteX91" fmla="*/ 8811519 w 12192000"/>
              <a:gd name="connsiteY91" fmla="*/ 5372151 h 6858000"/>
              <a:gd name="connsiteX92" fmla="*/ 8626406 w 12192000"/>
              <a:gd name="connsiteY92" fmla="*/ 5356969 h 6858000"/>
              <a:gd name="connsiteX93" fmla="*/ 8329366 w 12192000"/>
              <a:gd name="connsiteY93" fmla="*/ 5344806 h 6858000"/>
              <a:gd name="connsiteX94" fmla="*/ 1459710 w 12192000"/>
              <a:gd name="connsiteY94" fmla="*/ 5307826 h 6858000"/>
              <a:gd name="connsiteX95" fmla="*/ 1409040 w 12192000"/>
              <a:gd name="connsiteY95" fmla="*/ 5313310 h 6858000"/>
              <a:gd name="connsiteX96" fmla="*/ 955016 w 12192000"/>
              <a:gd name="connsiteY96" fmla="*/ 5365310 h 6858000"/>
              <a:gd name="connsiteX97" fmla="*/ 761340 w 12192000"/>
              <a:gd name="connsiteY97" fmla="*/ 5380259 h 6858000"/>
              <a:gd name="connsiteX98" fmla="*/ 761340 w 12192000"/>
              <a:gd name="connsiteY98" fmla="*/ 6243375 h 6858000"/>
              <a:gd name="connsiteX99" fmla="*/ 1012166 w 12192000"/>
              <a:gd name="connsiteY99" fmla="*/ 6229611 h 6858000"/>
              <a:gd name="connsiteX100" fmla="*/ 1389992 w 12192000"/>
              <a:gd name="connsiteY100" fmla="*/ 6199574 h 6858000"/>
              <a:gd name="connsiteX101" fmla="*/ 1516992 w 12192000"/>
              <a:gd name="connsiteY101" fmla="*/ 6183303 h 6858000"/>
              <a:gd name="connsiteX102" fmla="*/ 1536370 w 12192000"/>
              <a:gd name="connsiteY102" fmla="*/ 5313353 h 6858000"/>
              <a:gd name="connsiteX103" fmla="*/ 1501280 w 12192000"/>
              <a:gd name="connsiteY103" fmla="*/ 5308423 h 6858000"/>
              <a:gd name="connsiteX104" fmla="*/ 1459710 w 12192000"/>
              <a:gd name="connsiteY104" fmla="*/ 5307826 h 6858000"/>
              <a:gd name="connsiteX105" fmla="*/ 2355192 w 12192000"/>
              <a:gd name="connsiteY105" fmla="*/ 5141903 h 6858000"/>
              <a:gd name="connsiteX106" fmla="*/ 2088492 w 12192000"/>
              <a:gd name="connsiteY106" fmla="*/ 5193984 h 6858000"/>
              <a:gd name="connsiteX107" fmla="*/ 1697966 w 12192000"/>
              <a:gd name="connsiteY107" fmla="*/ 5275485 h 6858000"/>
              <a:gd name="connsiteX108" fmla="*/ 1574140 w 12192000"/>
              <a:gd name="connsiteY108" fmla="*/ 5304905 h 6858000"/>
              <a:gd name="connsiteX109" fmla="*/ 1574140 w 12192000"/>
              <a:gd name="connsiteY109" fmla="*/ 5747279 h 6858000"/>
              <a:gd name="connsiteX110" fmla="*/ 1579110 w 12192000"/>
              <a:gd name="connsiteY110" fmla="*/ 6189653 h 6858000"/>
              <a:gd name="connsiteX111" fmla="*/ 1760084 w 12192000"/>
              <a:gd name="connsiteY111" fmla="*/ 6159264 h 6858000"/>
              <a:gd name="connsiteX112" fmla="*/ 2155316 w 12192000"/>
              <a:gd name="connsiteY112" fmla="*/ 6112125 h 6858000"/>
              <a:gd name="connsiteX113" fmla="*/ 2374540 w 12192000"/>
              <a:gd name="connsiteY113" fmla="*/ 6095375 h 6858000"/>
              <a:gd name="connsiteX114" fmla="*/ 3190216 w 12192000"/>
              <a:gd name="connsiteY114" fmla="*/ 4977867 h 6858000"/>
              <a:gd name="connsiteX115" fmla="*/ 3085440 w 12192000"/>
              <a:gd name="connsiteY115" fmla="*/ 4988442 h 6858000"/>
              <a:gd name="connsiteX116" fmla="*/ 2520292 w 12192000"/>
              <a:gd name="connsiteY116" fmla="*/ 5108960 h 6858000"/>
              <a:gd name="connsiteX117" fmla="*/ 2418692 w 12192000"/>
              <a:gd name="connsiteY117" fmla="*/ 5129933 h 6858000"/>
              <a:gd name="connsiteX118" fmla="*/ 2424730 w 12192000"/>
              <a:gd name="connsiteY118" fmla="*/ 6090140 h 6858000"/>
              <a:gd name="connsiteX119" fmla="*/ 2453460 w 12192000"/>
              <a:gd name="connsiteY119" fmla="*/ 6076635 h 6858000"/>
              <a:gd name="connsiteX120" fmla="*/ 3040868 w 12192000"/>
              <a:gd name="connsiteY120" fmla="*/ 6010950 h 6858000"/>
              <a:gd name="connsiteX121" fmla="*/ 3208164 w 12192000"/>
              <a:gd name="connsiteY121" fmla="*/ 5982766 h 6858000"/>
              <a:gd name="connsiteX122" fmla="*/ 3212856 w 12192000"/>
              <a:gd name="connsiteY122" fmla="*/ 5561003 h 6858000"/>
              <a:gd name="connsiteX123" fmla="*/ 3220184 w 12192000"/>
              <a:gd name="connsiteY123" fmla="*/ 5068878 h 6858000"/>
              <a:gd name="connsiteX124" fmla="*/ 3190216 w 12192000"/>
              <a:gd name="connsiteY124" fmla="*/ 4977867 h 6858000"/>
              <a:gd name="connsiteX125" fmla="*/ 10605478 w 12192000"/>
              <a:gd name="connsiteY125" fmla="*/ 4910538 h 6858000"/>
              <a:gd name="connsiteX126" fmla="*/ 10592471 w 12192000"/>
              <a:gd name="connsiteY126" fmla="*/ 4981771 h 6858000"/>
              <a:gd name="connsiteX127" fmla="*/ 10563412 w 12192000"/>
              <a:gd name="connsiteY127" fmla="*/ 5531031 h 6858000"/>
              <a:gd name="connsiteX128" fmla="*/ 10680040 w 12192000"/>
              <a:gd name="connsiteY128" fmla="*/ 5560373 h 6858000"/>
              <a:gd name="connsiteX129" fmla="*/ 11306457 w 12192000"/>
              <a:gd name="connsiteY129" fmla="*/ 5708997 h 6858000"/>
              <a:gd name="connsiteX130" fmla="*/ 11386708 w 12192000"/>
              <a:gd name="connsiteY130" fmla="*/ 5728518 h 6858000"/>
              <a:gd name="connsiteX131" fmla="*/ 11398069 w 12192000"/>
              <a:gd name="connsiteY131" fmla="*/ 5451118 h 6858000"/>
              <a:gd name="connsiteX132" fmla="*/ 11409892 w 12192000"/>
              <a:gd name="connsiteY132" fmla="*/ 5128270 h 6858000"/>
              <a:gd name="connsiteX133" fmla="*/ 11416640 w 12192000"/>
              <a:gd name="connsiteY133" fmla="*/ 5076536 h 6858000"/>
              <a:gd name="connsiteX134" fmla="*/ 11337265 w 12192000"/>
              <a:gd name="connsiteY134" fmla="*/ 5056079 h 6858000"/>
              <a:gd name="connsiteX135" fmla="*/ 10652284 w 12192000"/>
              <a:gd name="connsiteY135" fmla="*/ 4914382 h 6858000"/>
              <a:gd name="connsiteX136" fmla="*/ 9758938 w 12192000"/>
              <a:gd name="connsiteY136" fmla="*/ 4749652 h 6858000"/>
              <a:gd name="connsiteX137" fmla="*/ 9721381 w 12192000"/>
              <a:gd name="connsiteY137" fmla="*/ 5327579 h 6858000"/>
              <a:gd name="connsiteX138" fmla="*/ 9727540 w 12192000"/>
              <a:gd name="connsiteY138" fmla="*/ 5411655 h 6858000"/>
              <a:gd name="connsiteX139" fmla="*/ 9870415 w 12192000"/>
              <a:gd name="connsiteY139" fmla="*/ 5426571 h 6858000"/>
              <a:gd name="connsiteX140" fmla="*/ 10458948 w 12192000"/>
              <a:gd name="connsiteY140" fmla="*/ 5519364 h 6858000"/>
              <a:gd name="connsiteX141" fmla="*/ 10523606 w 12192000"/>
              <a:gd name="connsiteY141" fmla="*/ 5532097 h 6858000"/>
              <a:gd name="connsiteX142" fmla="*/ 10525320 w 12192000"/>
              <a:gd name="connsiteY142" fmla="*/ 5381450 h 6858000"/>
              <a:gd name="connsiteX143" fmla="*/ 10541867 w 12192000"/>
              <a:gd name="connsiteY143" fmla="*/ 5064550 h 6858000"/>
              <a:gd name="connsiteX144" fmla="*/ 10556701 w 12192000"/>
              <a:gd name="connsiteY144" fmla="*/ 4898298 h 6858000"/>
              <a:gd name="connsiteX145" fmla="*/ 10215146 w 12192000"/>
              <a:gd name="connsiteY145" fmla="*/ 4826592 h 6858000"/>
              <a:gd name="connsiteX146" fmla="*/ 9819615 w 12192000"/>
              <a:gd name="connsiteY146" fmla="*/ 4752993 h 6858000"/>
              <a:gd name="connsiteX147" fmla="*/ 9758938 w 12192000"/>
              <a:gd name="connsiteY147" fmla="*/ 4749652 h 6858000"/>
              <a:gd name="connsiteX148" fmla="*/ 4028416 w 12192000"/>
              <a:gd name="connsiteY148" fmla="*/ 4723958 h 6858000"/>
              <a:gd name="connsiteX149" fmla="*/ 3860140 w 12192000"/>
              <a:gd name="connsiteY149" fmla="*/ 4761680 h 6858000"/>
              <a:gd name="connsiteX150" fmla="*/ 3510892 w 12192000"/>
              <a:gd name="connsiteY150" fmla="*/ 4873825 h 6858000"/>
              <a:gd name="connsiteX151" fmla="*/ 3286056 w 12192000"/>
              <a:gd name="connsiteY151" fmla="*/ 4947228 h 6858000"/>
              <a:gd name="connsiteX152" fmla="*/ 3262424 w 12192000"/>
              <a:gd name="connsiteY152" fmla="*/ 5464226 h 6858000"/>
              <a:gd name="connsiteX153" fmla="*/ 3260426 w 12192000"/>
              <a:gd name="connsiteY153" fmla="*/ 5977049 h 6858000"/>
              <a:gd name="connsiteX154" fmla="*/ 3290408 w 12192000"/>
              <a:gd name="connsiteY154" fmla="*/ 5964119 h 6858000"/>
              <a:gd name="connsiteX155" fmla="*/ 3669640 w 12192000"/>
              <a:gd name="connsiteY155" fmla="*/ 5862626 h 6858000"/>
              <a:gd name="connsiteX156" fmla="*/ 4018892 w 12192000"/>
              <a:gd name="connsiteY156" fmla="*/ 5774062 h 6858000"/>
              <a:gd name="connsiteX157" fmla="*/ 4026696 w 12192000"/>
              <a:gd name="connsiteY157" fmla="*/ 5572283 h 6858000"/>
              <a:gd name="connsiteX158" fmla="*/ 4042572 w 12192000"/>
              <a:gd name="connsiteY158" fmla="*/ 5049828 h 6858000"/>
              <a:gd name="connsiteX159" fmla="*/ 4028416 w 12192000"/>
              <a:gd name="connsiteY159" fmla="*/ 4723958 h 6858000"/>
              <a:gd name="connsiteX160" fmla="*/ 8956016 w 12192000"/>
              <a:gd name="connsiteY160" fmla="*/ 4608226 h 6858000"/>
              <a:gd name="connsiteX161" fmla="*/ 8920988 w 12192000"/>
              <a:gd name="connsiteY161" fmla="*/ 4611678 h 6858000"/>
              <a:gd name="connsiteX162" fmla="*/ 8870534 w 12192000"/>
              <a:gd name="connsiteY162" fmla="*/ 5257469 h 6858000"/>
              <a:gd name="connsiteX163" fmla="*/ 8876641 w 12192000"/>
              <a:gd name="connsiteY163" fmla="*/ 5334934 h 6858000"/>
              <a:gd name="connsiteX164" fmla="*/ 9013166 w 12192000"/>
              <a:gd name="connsiteY164" fmla="*/ 5337181 h 6858000"/>
              <a:gd name="connsiteX165" fmla="*/ 9528286 w 12192000"/>
              <a:gd name="connsiteY165" fmla="*/ 5384707 h 6858000"/>
              <a:gd name="connsiteX166" fmla="*/ 9672626 w 12192000"/>
              <a:gd name="connsiteY166" fmla="*/ 5397902 h 6858000"/>
              <a:gd name="connsiteX167" fmla="*/ 9690345 w 12192000"/>
              <a:gd name="connsiteY167" fmla="*/ 5145730 h 6858000"/>
              <a:gd name="connsiteX168" fmla="*/ 9707930 w 12192000"/>
              <a:gd name="connsiteY168" fmla="*/ 4817861 h 6858000"/>
              <a:gd name="connsiteX169" fmla="*/ 9714841 w 12192000"/>
              <a:gd name="connsiteY169" fmla="*/ 4735119 h 6858000"/>
              <a:gd name="connsiteX170" fmla="*/ 9349716 w 12192000"/>
              <a:gd name="connsiteY170" fmla="*/ 4668359 h 6858000"/>
              <a:gd name="connsiteX171" fmla="*/ 8956016 w 12192000"/>
              <a:gd name="connsiteY171" fmla="*/ 4608226 h 6858000"/>
              <a:gd name="connsiteX172" fmla="*/ 4829929 w 12192000"/>
              <a:gd name="connsiteY172" fmla="*/ 4545783 h 6858000"/>
              <a:gd name="connsiteX173" fmla="*/ 4590392 w 12192000"/>
              <a:gd name="connsiteY173" fmla="*/ 4582453 h 6858000"/>
              <a:gd name="connsiteX174" fmla="*/ 4246022 w 12192000"/>
              <a:gd name="connsiteY174" fmla="*/ 4666091 h 6858000"/>
              <a:gd name="connsiteX175" fmla="*/ 4104852 w 12192000"/>
              <a:gd name="connsiteY175" fmla="*/ 4707490 h 6858000"/>
              <a:gd name="connsiteX176" fmla="*/ 4096796 w 12192000"/>
              <a:gd name="connsiteY176" fmla="*/ 4802787 h 6858000"/>
              <a:gd name="connsiteX177" fmla="*/ 4094076 w 12192000"/>
              <a:gd name="connsiteY177" fmla="*/ 5770553 h 6858000"/>
              <a:gd name="connsiteX178" fmla="*/ 4243300 w 12192000"/>
              <a:gd name="connsiteY178" fmla="*/ 5731410 h 6858000"/>
              <a:gd name="connsiteX179" fmla="*/ 4602064 w 12192000"/>
              <a:gd name="connsiteY179" fmla="*/ 5655659 h 6858000"/>
              <a:gd name="connsiteX180" fmla="*/ 4825798 w 12192000"/>
              <a:gd name="connsiteY180" fmla="*/ 5604714 h 6858000"/>
              <a:gd name="connsiteX181" fmla="*/ 4837048 w 12192000"/>
              <a:gd name="connsiteY181" fmla="*/ 5105791 h 6858000"/>
              <a:gd name="connsiteX182" fmla="*/ 4852854 w 12192000"/>
              <a:gd name="connsiteY182" fmla="*/ 4586278 h 6858000"/>
              <a:gd name="connsiteX183" fmla="*/ 4829929 w 12192000"/>
              <a:gd name="connsiteY183" fmla="*/ 4545783 h 6858000"/>
              <a:gd name="connsiteX184" fmla="*/ 8173077 w 12192000"/>
              <a:gd name="connsiteY184" fmla="*/ 4492832 h 6858000"/>
              <a:gd name="connsiteX185" fmla="*/ 8077872 w 12192000"/>
              <a:gd name="connsiteY185" fmla="*/ 4618028 h 6858000"/>
              <a:gd name="connsiteX186" fmla="*/ 8026411 w 12192000"/>
              <a:gd name="connsiteY186" fmla="*/ 5238466 h 6858000"/>
              <a:gd name="connsiteX187" fmla="*/ 8026737 w 12192000"/>
              <a:gd name="connsiteY187" fmla="*/ 5296929 h 6858000"/>
              <a:gd name="connsiteX188" fmla="*/ 8283414 w 12192000"/>
              <a:gd name="connsiteY188" fmla="*/ 5299011 h 6858000"/>
              <a:gd name="connsiteX189" fmla="*/ 8681835 w 12192000"/>
              <a:gd name="connsiteY189" fmla="*/ 5315309 h 6858000"/>
              <a:gd name="connsiteX190" fmla="*/ 8823580 w 12192000"/>
              <a:gd name="connsiteY190" fmla="*/ 5329525 h 6858000"/>
              <a:gd name="connsiteX191" fmla="*/ 8824146 w 12192000"/>
              <a:gd name="connsiteY191" fmla="*/ 5254764 h 6858000"/>
              <a:gd name="connsiteX192" fmla="*/ 8875482 w 12192000"/>
              <a:gd name="connsiteY192" fmla="*/ 4636628 h 6858000"/>
              <a:gd name="connsiteX193" fmla="*/ 8628991 w 12192000"/>
              <a:gd name="connsiteY193" fmla="*/ 4552504 h 6858000"/>
              <a:gd name="connsiteX194" fmla="*/ 8286091 w 12192000"/>
              <a:gd name="connsiteY194" fmla="*/ 4506404 h 6858000"/>
              <a:gd name="connsiteX195" fmla="*/ 8173077 w 12192000"/>
              <a:gd name="connsiteY195" fmla="*/ 4492832 h 6858000"/>
              <a:gd name="connsiteX196" fmla="*/ 5556524 w 12192000"/>
              <a:gd name="connsiteY196" fmla="*/ 4443935 h 6858000"/>
              <a:gd name="connsiteX197" fmla="*/ 5504792 w 12192000"/>
              <a:gd name="connsiteY197" fmla="*/ 4445998 h 6858000"/>
              <a:gd name="connsiteX198" fmla="*/ 4974566 w 12192000"/>
              <a:gd name="connsiteY198" fmla="*/ 4520829 h 6858000"/>
              <a:gd name="connsiteX199" fmla="*/ 4901540 w 12192000"/>
              <a:gd name="connsiteY199" fmla="*/ 4541367 h 6858000"/>
              <a:gd name="connsiteX200" fmla="*/ 4895008 w 12192000"/>
              <a:gd name="connsiteY200" fmla="*/ 4613035 h 6858000"/>
              <a:gd name="connsiteX201" fmla="*/ 4881220 w 12192000"/>
              <a:gd name="connsiteY201" fmla="*/ 5602066 h 6858000"/>
              <a:gd name="connsiteX202" fmla="*/ 5030408 w 12192000"/>
              <a:gd name="connsiteY202" fmla="*/ 5573134 h 6858000"/>
              <a:gd name="connsiteX203" fmla="*/ 5400388 w 12192000"/>
              <a:gd name="connsiteY203" fmla="*/ 5510570 h 6858000"/>
              <a:gd name="connsiteX204" fmla="*/ 5624522 w 12192000"/>
              <a:gd name="connsiteY204" fmla="*/ 5470672 h 6858000"/>
              <a:gd name="connsiteX205" fmla="*/ 5657227 w 12192000"/>
              <a:gd name="connsiteY205" fmla="*/ 4529128 h 6858000"/>
              <a:gd name="connsiteX206" fmla="*/ 5663540 w 12192000"/>
              <a:gd name="connsiteY206" fmla="*/ 4449753 h 6858000"/>
              <a:gd name="connsiteX207" fmla="*/ 5609566 w 12192000"/>
              <a:gd name="connsiteY207" fmla="*/ 4445538 h 6858000"/>
              <a:gd name="connsiteX208" fmla="*/ 5556524 w 12192000"/>
              <a:gd name="connsiteY208" fmla="*/ 4443935 h 6858000"/>
              <a:gd name="connsiteX209" fmla="*/ 7317919 w 12192000"/>
              <a:gd name="connsiteY209" fmla="*/ 4433440 h 6858000"/>
              <a:gd name="connsiteX210" fmla="*/ 7303905 w 12192000"/>
              <a:gd name="connsiteY210" fmla="*/ 4495571 h 6858000"/>
              <a:gd name="connsiteX211" fmla="*/ 7275074 w 12192000"/>
              <a:gd name="connsiteY211" fmla="*/ 4935903 h 6858000"/>
              <a:gd name="connsiteX212" fmla="*/ 7258824 w 12192000"/>
              <a:gd name="connsiteY212" fmla="*/ 5310687 h 6858000"/>
              <a:gd name="connsiteX213" fmla="*/ 7622516 w 12192000"/>
              <a:gd name="connsiteY213" fmla="*/ 5302106 h 6858000"/>
              <a:gd name="connsiteX214" fmla="*/ 7987641 w 12192000"/>
              <a:gd name="connsiteY214" fmla="*/ 5276265 h 6858000"/>
              <a:gd name="connsiteX215" fmla="*/ 8019820 w 12192000"/>
              <a:gd name="connsiteY215" fmla="*/ 4876384 h 6858000"/>
              <a:gd name="connsiteX216" fmla="*/ 8047866 w 12192000"/>
              <a:gd name="connsiteY216" fmla="*/ 4493045 h 6858000"/>
              <a:gd name="connsiteX217" fmla="*/ 7452755 w 12192000"/>
              <a:gd name="connsiteY217" fmla="*/ 4435534 h 6858000"/>
              <a:gd name="connsiteX218" fmla="*/ 6518292 w 12192000"/>
              <a:gd name="connsiteY218" fmla="*/ 4407740 h 6858000"/>
              <a:gd name="connsiteX219" fmla="*/ 6496264 w 12192000"/>
              <a:gd name="connsiteY219" fmla="*/ 4698621 h 6858000"/>
              <a:gd name="connsiteX220" fmla="*/ 6465684 w 12192000"/>
              <a:gd name="connsiteY220" fmla="*/ 5369112 h 6858000"/>
              <a:gd name="connsiteX221" fmla="*/ 6707782 w 12192000"/>
              <a:gd name="connsiteY221" fmla="*/ 5353457 h 6858000"/>
              <a:gd name="connsiteX222" fmla="*/ 7075144 w 12192000"/>
              <a:gd name="connsiteY222" fmla="*/ 5324727 h 6858000"/>
              <a:gd name="connsiteX223" fmla="*/ 7210400 w 12192000"/>
              <a:gd name="connsiteY223" fmla="*/ 5322961 h 6858000"/>
              <a:gd name="connsiteX224" fmla="*/ 7211300 w 12192000"/>
              <a:gd name="connsiteY224" fmla="*/ 5251482 h 6858000"/>
              <a:gd name="connsiteX225" fmla="*/ 7240196 w 12192000"/>
              <a:gd name="connsiteY225" fmla="*/ 4808637 h 6858000"/>
              <a:gd name="connsiteX226" fmla="*/ 7260948 w 12192000"/>
              <a:gd name="connsiteY226" fmla="*/ 4430027 h 6858000"/>
              <a:gd name="connsiteX227" fmla="*/ 6886000 w 12192000"/>
              <a:gd name="connsiteY227" fmla="*/ 4415262 h 6858000"/>
              <a:gd name="connsiteX228" fmla="*/ 6280814 w 12192000"/>
              <a:gd name="connsiteY228" fmla="*/ 4406882 h 6858000"/>
              <a:gd name="connsiteX229" fmla="*/ 5911996 w 12192000"/>
              <a:gd name="connsiteY229" fmla="*/ 4420123 h 6858000"/>
              <a:gd name="connsiteX230" fmla="*/ 5718400 w 12192000"/>
              <a:gd name="connsiteY230" fmla="*/ 4441462 h 6858000"/>
              <a:gd name="connsiteX231" fmla="*/ 5677212 w 12192000"/>
              <a:gd name="connsiteY231" fmla="*/ 5269179 h 6858000"/>
              <a:gd name="connsiteX232" fmla="*/ 5676912 w 12192000"/>
              <a:gd name="connsiteY232" fmla="*/ 5472655 h 6858000"/>
              <a:gd name="connsiteX233" fmla="*/ 5997252 w 12192000"/>
              <a:gd name="connsiteY233" fmla="*/ 5425195 h 6858000"/>
              <a:gd name="connsiteX234" fmla="*/ 6364466 w 12192000"/>
              <a:gd name="connsiteY234" fmla="*/ 5383644 h 6858000"/>
              <a:gd name="connsiteX235" fmla="*/ 6418086 w 12192000"/>
              <a:gd name="connsiteY235" fmla="*/ 5378641 h 6858000"/>
              <a:gd name="connsiteX236" fmla="*/ 6444188 w 12192000"/>
              <a:gd name="connsiteY236" fmla="*/ 4905566 h 6858000"/>
              <a:gd name="connsiteX237" fmla="*/ 6469944 w 12192000"/>
              <a:gd name="connsiteY237" fmla="*/ 4427528 h 6858000"/>
              <a:gd name="connsiteX238" fmla="*/ 6280814 w 12192000"/>
              <a:gd name="connsiteY238" fmla="*/ 4406882 h 6858000"/>
              <a:gd name="connsiteX239" fmla="*/ 1520166 w 12192000"/>
              <a:gd name="connsiteY239" fmla="*/ 4304735 h 6858000"/>
              <a:gd name="connsiteX240" fmla="*/ 1349970 w 12192000"/>
              <a:gd name="connsiteY240" fmla="*/ 4360883 h 6858000"/>
              <a:gd name="connsiteX241" fmla="*/ 1070570 w 12192000"/>
              <a:gd name="connsiteY241" fmla="*/ 4429131 h 6858000"/>
              <a:gd name="connsiteX242" fmla="*/ 861748 w 12192000"/>
              <a:gd name="connsiteY242" fmla="*/ 4450274 h 6858000"/>
              <a:gd name="connsiteX243" fmla="*/ 778002 w 12192000"/>
              <a:gd name="connsiteY243" fmla="*/ 4464633 h 6858000"/>
              <a:gd name="connsiteX244" fmla="*/ 763356 w 12192000"/>
              <a:gd name="connsiteY244" fmla="*/ 4714368 h 6858000"/>
              <a:gd name="connsiteX245" fmla="*/ 755024 w 12192000"/>
              <a:gd name="connsiteY245" fmla="*/ 5151492 h 6858000"/>
              <a:gd name="connsiteX246" fmla="*/ 761340 w 12192000"/>
              <a:gd name="connsiteY246" fmla="*/ 5338881 h 6858000"/>
              <a:gd name="connsiteX247" fmla="*/ 885166 w 12192000"/>
              <a:gd name="connsiteY247" fmla="*/ 5325530 h 6858000"/>
              <a:gd name="connsiteX248" fmla="*/ 1161392 w 12192000"/>
              <a:gd name="connsiteY248" fmla="*/ 5299528 h 6858000"/>
              <a:gd name="connsiteX249" fmla="*/ 1389992 w 12192000"/>
              <a:gd name="connsiteY249" fmla="*/ 5274425 h 6858000"/>
              <a:gd name="connsiteX250" fmla="*/ 1501116 w 12192000"/>
              <a:gd name="connsiteY250" fmla="*/ 5262021 h 6858000"/>
              <a:gd name="connsiteX251" fmla="*/ 1536040 w 12192000"/>
              <a:gd name="connsiteY251" fmla="*/ 5262069 h 6858000"/>
              <a:gd name="connsiteX252" fmla="*/ 1536040 w 12192000"/>
              <a:gd name="connsiteY252" fmla="*/ 4786061 h 6858000"/>
              <a:gd name="connsiteX253" fmla="*/ 1520166 w 12192000"/>
              <a:gd name="connsiteY253" fmla="*/ 4304735 h 6858000"/>
              <a:gd name="connsiteX254" fmla="*/ 10673308 w 12192000"/>
              <a:gd name="connsiteY254" fmla="*/ 4116755 h 6858000"/>
              <a:gd name="connsiteX255" fmla="*/ 10641807 w 12192000"/>
              <a:gd name="connsiteY255" fmla="*/ 4117326 h 6858000"/>
              <a:gd name="connsiteX256" fmla="*/ 10602349 w 12192000"/>
              <a:gd name="connsiteY256" fmla="*/ 4749755 h 6858000"/>
              <a:gd name="connsiteX257" fmla="*/ 10600818 w 12192000"/>
              <a:gd name="connsiteY257" fmla="*/ 4865607 h 6858000"/>
              <a:gd name="connsiteX258" fmla="*/ 10669004 w 12192000"/>
              <a:gd name="connsiteY258" fmla="*/ 4873026 h 6858000"/>
              <a:gd name="connsiteX259" fmla="*/ 11282315 w 12192000"/>
              <a:gd name="connsiteY259" fmla="*/ 5001293 h 6858000"/>
              <a:gd name="connsiteX260" fmla="*/ 11414256 w 12192000"/>
              <a:gd name="connsiteY260" fmla="*/ 5027870 h 6858000"/>
              <a:gd name="connsiteX261" fmla="*/ 11439908 w 12192000"/>
              <a:gd name="connsiteY261" fmla="*/ 4278287 h 6858000"/>
              <a:gd name="connsiteX262" fmla="*/ 10959352 w 12192000"/>
              <a:gd name="connsiteY262" fmla="*/ 4170493 h 6858000"/>
              <a:gd name="connsiteX263" fmla="*/ 10733165 w 12192000"/>
              <a:gd name="connsiteY263" fmla="*/ 4127424 h 6858000"/>
              <a:gd name="connsiteX264" fmla="*/ 10673308 w 12192000"/>
              <a:gd name="connsiteY264" fmla="*/ 4116755 h 6858000"/>
              <a:gd name="connsiteX265" fmla="*/ 2352016 w 12192000"/>
              <a:gd name="connsiteY265" fmla="*/ 4063001 h 6858000"/>
              <a:gd name="connsiteX266" fmla="*/ 2177392 w 12192000"/>
              <a:gd name="connsiteY266" fmla="*/ 4100749 h 6858000"/>
              <a:gd name="connsiteX267" fmla="*/ 1729716 w 12192000"/>
              <a:gd name="connsiteY267" fmla="*/ 4241484 h 6858000"/>
              <a:gd name="connsiteX268" fmla="*/ 1574140 w 12192000"/>
              <a:gd name="connsiteY268" fmla="*/ 4298127 h 6858000"/>
              <a:gd name="connsiteX269" fmla="*/ 1574140 w 12192000"/>
              <a:gd name="connsiteY269" fmla="*/ 4781196 h 6858000"/>
              <a:gd name="connsiteX270" fmla="*/ 1590016 w 12192000"/>
              <a:gd name="connsiteY270" fmla="*/ 5251058 h 6858000"/>
              <a:gd name="connsiteX271" fmla="*/ 1732892 w 12192000"/>
              <a:gd name="connsiteY271" fmla="*/ 5217619 h 6858000"/>
              <a:gd name="connsiteX272" fmla="*/ 2018640 w 12192000"/>
              <a:gd name="connsiteY272" fmla="*/ 5166641 h 6858000"/>
              <a:gd name="connsiteX273" fmla="*/ 2275816 w 12192000"/>
              <a:gd name="connsiteY273" fmla="*/ 5121941 h 6858000"/>
              <a:gd name="connsiteX274" fmla="*/ 2374240 w 12192000"/>
              <a:gd name="connsiteY274" fmla="*/ 5107987 h 6858000"/>
              <a:gd name="connsiteX275" fmla="*/ 2374240 w 12192000"/>
              <a:gd name="connsiteY275" fmla="*/ 4588370 h 6858000"/>
              <a:gd name="connsiteX276" fmla="*/ 2352016 w 12192000"/>
              <a:gd name="connsiteY276" fmla="*/ 4063001 h 6858000"/>
              <a:gd name="connsiteX277" fmla="*/ 9832738 w 12192000"/>
              <a:gd name="connsiteY277" fmla="*/ 3940068 h 6858000"/>
              <a:gd name="connsiteX278" fmla="*/ 9804757 w 12192000"/>
              <a:gd name="connsiteY278" fmla="*/ 3963256 h 6858000"/>
              <a:gd name="connsiteX279" fmla="*/ 9764026 w 12192000"/>
              <a:gd name="connsiteY279" fmla="*/ 4641680 h 6858000"/>
              <a:gd name="connsiteX280" fmla="*/ 9763280 w 12192000"/>
              <a:gd name="connsiteY280" fmla="*/ 4700257 h 6858000"/>
              <a:gd name="connsiteX281" fmla="*/ 9945435 w 12192000"/>
              <a:gd name="connsiteY281" fmla="*/ 4729298 h 6858000"/>
              <a:gd name="connsiteX282" fmla="*/ 10330790 w 12192000"/>
              <a:gd name="connsiteY282" fmla="*/ 4799004 h 6858000"/>
              <a:gd name="connsiteX283" fmla="*/ 10541690 w 12192000"/>
              <a:gd name="connsiteY283" fmla="*/ 4825687 h 6858000"/>
              <a:gd name="connsiteX284" fmla="*/ 10582074 w 12192000"/>
              <a:gd name="connsiteY284" fmla="*/ 4151921 h 6858000"/>
              <a:gd name="connsiteX285" fmla="*/ 10311740 w 12192000"/>
              <a:gd name="connsiteY285" fmla="*/ 4032243 h 6858000"/>
              <a:gd name="connsiteX286" fmla="*/ 9832738 w 12192000"/>
              <a:gd name="connsiteY286" fmla="*/ 3940068 h 6858000"/>
              <a:gd name="connsiteX287" fmla="*/ 3206360 w 12192000"/>
              <a:gd name="connsiteY287" fmla="*/ 3852844 h 6858000"/>
              <a:gd name="connsiteX288" fmla="*/ 3053692 w 12192000"/>
              <a:gd name="connsiteY288" fmla="*/ 3879557 h 6858000"/>
              <a:gd name="connsiteX289" fmla="*/ 2663166 w 12192000"/>
              <a:gd name="connsiteY289" fmla="*/ 3981996 h 6858000"/>
              <a:gd name="connsiteX290" fmla="*/ 2425040 w 12192000"/>
              <a:gd name="connsiteY290" fmla="*/ 4048653 h 6858000"/>
              <a:gd name="connsiteX291" fmla="*/ 2425040 w 12192000"/>
              <a:gd name="connsiteY291" fmla="*/ 4573053 h 6858000"/>
              <a:gd name="connsiteX292" fmla="*/ 2421866 w 12192000"/>
              <a:gd name="connsiteY292" fmla="*/ 5091101 h 6858000"/>
              <a:gd name="connsiteX293" fmla="*/ 2513940 w 12192000"/>
              <a:gd name="connsiteY293" fmla="*/ 5066208 h 6858000"/>
              <a:gd name="connsiteX294" fmla="*/ 2729840 w 12192000"/>
              <a:gd name="connsiteY294" fmla="*/ 5021198 h 6858000"/>
              <a:gd name="connsiteX295" fmla="*/ 3090688 w 12192000"/>
              <a:gd name="connsiteY295" fmla="*/ 4952010 h 6858000"/>
              <a:gd name="connsiteX296" fmla="*/ 3212948 w 12192000"/>
              <a:gd name="connsiteY296" fmla="*/ 4922872 h 6858000"/>
              <a:gd name="connsiteX297" fmla="*/ 3224780 w 12192000"/>
              <a:gd name="connsiteY297" fmla="*/ 4390922 h 6858000"/>
              <a:gd name="connsiteX298" fmla="*/ 3223172 w 12192000"/>
              <a:gd name="connsiteY298" fmla="*/ 3856159 h 6858000"/>
              <a:gd name="connsiteX299" fmla="*/ 3206360 w 12192000"/>
              <a:gd name="connsiteY299" fmla="*/ 3852844 h 6858000"/>
              <a:gd name="connsiteX300" fmla="*/ 9008090 w 12192000"/>
              <a:gd name="connsiteY300" fmla="*/ 3790408 h 6858000"/>
              <a:gd name="connsiteX301" fmla="*/ 8979589 w 12192000"/>
              <a:gd name="connsiteY301" fmla="*/ 3851200 h 6858000"/>
              <a:gd name="connsiteX302" fmla="*/ 8923524 w 12192000"/>
              <a:gd name="connsiteY302" fmla="*/ 4506523 h 6858000"/>
              <a:gd name="connsiteX303" fmla="*/ 9327491 w 12192000"/>
              <a:gd name="connsiteY303" fmla="*/ 4614190 h 6858000"/>
              <a:gd name="connsiteX304" fmla="*/ 9679916 w 12192000"/>
              <a:gd name="connsiteY304" fmla="*/ 4679504 h 6858000"/>
              <a:gd name="connsiteX305" fmla="*/ 9727541 w 12192000"/>
              <a:gd name="connsiteY305" fmla="*/ 4694228 h 6858000"/>
              <a:gd name="connsiteX306" fmla="*/ 9721222 w 12192000"/>
              <a:gd name="connsiteY306" fmla="*/ 4651366 h 6858000"/>
              <a:gd name="connsiteX307" fmla="*/ 9753029 w 12192000"/>
              <a:gd name="connsiteY307" fmla="*/ 4106799 h 6858000"/>
              <a:gd name="connsiteX308" fmla="*/ 9767685 w 12192000"/>
              <a:gd name="connsiteY308" fmla="*/ 3935295 h 6858000"/>
              <a:gd name="connsiteX309" fmla="*/ 9534888 w 12192000"/>
              <a:gd name="connsiteY309" fmla="*/ 3886566 h 6858000"/>
              <a:gd name="connsiteX310" fmla="*/ 9008090 w 12192000"/>
              <a:gd name="connsiteY310" fmla="*/ 3790408 h 6858000"/>
              <a:gd name="connsiteX311" fmla="*/ 3975022 w 12192000"/>
              <a:gd name="connsiteY311" fmla="*/ 3693937 h 6858000"/>
              <a:gd name="connsiteX312" fmla="*/ 3898240 w 12192000"/>
              <a:gd name="connsiteY312" fmla="*/ 3707406 h 6858000"/>
              <a:gd name="connsiteX313" fmla="*/ 3555390 w 12192000"/>
              <a:gd name="connsiteY313" fmla="*/ 3782870 h 6858000"/>
              <a:gd name="connsiteX314" fmla="*/ 3280752 w 12192000"/>
              <a:gd name="connsiteY314" fmla="*/ 3843914 h 6858000"/>
              <a:gd name="connsiteX315" fmla="*/ 3264262 w 12192000"/>
              <a:gd name="connsiteY315" fmla="*/ 4383078 h 6858000"/>
              <a:gd name="connsiteX316" fmla="*/ 3265850 w 12192000"/>
              <a:gd name="connsiteY316" fmla="*/ 4913611 h 6858000"/>
              <a:gd name="connsiteX317" fmla="*/ 3952216 w 12192000"/>
              <a:gd name="connsiteY317" fmla="*/ 4696314 h 6858000"/>
              <a:gd name="connsiteX318" fmla="*/ 4050640 w 12192000"/>
              <a:gd name="connsiteY318" fmla="*/ 4675879 h 6858000"/>
              <a:gd name="connsiteX319" fmla="*/ 4044216 w 12192000"/>
              <a:gd name="connsiteY319" fmla="*/ 4286591 h 6858000"/>
              <a:gd name="connsiteX320" fmla="*/ 4035984 w 12192000"/>
              <a:gd name="connsiteY320" fmla="*/ 3798878 h 6858000"/>
              <a:gd name="connsiteX321" fmla="*/ 3975022 w 12192000"/>
              <a:gd name="connsiteY321" fmla="*/ 3693937 h 6858000"/>
              <a:gd name="connsiteX322" fmla="*/ 8181315 w 12192000"/>
              <a:gd name="connsiteY322" fmla="*/ 3660937 h 6858000"/>
              <a:gd name="connsiteX323" fmla="*/ 8165440 w 12192000"/>
              <a:gd name="connsiteY323" fmla="*/ 3666423 h 6858000"/>
              <a:gd name="connsiteX324" fmla="*/ 8133924 w 12192000"/>
              <a:gd name="connsiteY324" fmla="*/ 3975254 h 6858000"/>
              <a:gd name="connsiteX325" fmla="*/ 8101244 w 12192000"/>
              <a:gd name="connsiteY325" fmla="*/ 4363278 h 6858000"/>
              <a:gd name="connsiteX326" fmla="*/ 8135935 w 12192000"/>
              <a:gd name="connsiteY326" fmla="*/ 4448695 h 6858000"/>
              <a:gd name="connsiteX327" fmla="*/ 8696699 w 12192000"/>
              <a:gd name="connsiteY327" fmla="*/ 4521177 h 6858000"/>
              <a:gd name="connsiteX328" fmla="*/ 8883780 w 12192000"/>
              <a:gd name="connsiteY328" fmla="*/ 4548447 h 6858000"/>
              <a:gd name="connsiteX329" fmla="*/ 8945113 w 12192000"/>
              <a:gd name="connsiteY329" fmla="*/ 3787126 h 6858000"/>
              <a:gd name="connsiteX330" fmla="*/ 8904465 w 12192000"/>
              <a:gd name="connsiteY330" fmla="*/ 3770228 h 6858000"/>
              <a:gd name="connsiteX331" fmla="*/ 8181315 w 12192000"/>
              <a:gd name="connsiteY331" fmla="*/ 3660937 h 6858000"/>
              <a:gd name="connsiteX332" fmla="*/ 7409493 w 12192000"/>
              <a:gd name="connsiteY332" fmla="*/ 3573062 h 6858000"/>
              <a:gd name="connsiteX333" fmla="*/ 7358395 w 12192000"/>
              <a:gd name="connsiteY333" fmla="*/ 3573341 h 6858000"/>
              <a:gd name="connsiteX334" fmla="*/ 7336382 w 12192000"/>
              <a:gd name="connsiteY334" fmla="*/ 3975478 h 6858000"/>
              <a:gd name="connsiteX335" fmla="*/ 7311280 w 12192000"/>
              <a:gd name="connsiteY335" fmla="*/ 4374067 h 6858000"/>
              <a:gd name="connsiteX336" fmla="*/ 8034894 w 12192000"/>
              <a:gd name="connsiteY336" fmla="*/ 4438830 h 6858000"/>
              <a:gd name="connsiteX337" fmla="*/ 8050296 w 12192000"/>
              <a:gd name="connsiteY337" fmla="*/ 4415347 h 6858000"/>
              <a:gd name="connsiteX338" fmla="*/ 8104261 w 12192000"/>
              <a:gd name="connsiteY338" fmla="*/ 3762180 h 6858000"/>
              <a:gd name="connsiteX339" fmla="*/ 8118216 w 12192000"/>
              <a:gd name="connsiteY339" fmla="*/ 3665156 h 6858000"/>
              <a:gd name="connsiteX340" fmla="*/ 8075153 w 12192000"/>
              <a:gd name="connsiteY340" fmla="*/ 3651488 h 6858000"/>
              <a:gd name="connsiteX341" fmla="*/ 7930491 w 12192000"/>
              <a:gd name="connsiteY341" fmla="*/ 3625133 h 6858000"/>
              <a:gd name="connsiteX342" fmla="*/ 7409493 w 12192000"/>
              <a:gd name="connsiteY342" fmla="*/ 3573062 h 6858000"/>
              <a:gd name="connsiteX343" fmla="*/ 4857092 w 12192000"/>
              <a:gd name="connsiteY343" fmla="*/ 3567103 h 6858000"/>
              <a:gd name="connsiteX344" fmla="*/ 4774540 w 12192000"/>
              <a:gd name="connsiteY344" fmla="*/ 3575117 h 6858000"/>
              <a:gd name="connsiteX345" fmla="*/ 4547140 w 12192000"/>
              <a:gd name="connsiteY345" fmla="*/ 3610216 h 6858000"/>
              <a:gd name="connsiteX346" fmla="*/ 4102432 w 12192000"/>
              <a:gd name="connsiteY346" fmla="*/ 3687753 h 6858000"/>
              <a:gd name="connsiteX347" fmla="*/ 4087248 w 12192000"/>
              <a:gd name="connsiteY347" fmla="*/ 4457128 h 6858000"/>
              <a:gd name="connsiteX348" fmla="*/ 4095092 w 12192000"/>
              <a:gd name="connsiteY348" fmla="*/ 4648653 h 6858000"/>
              <a:gd name="connsiteX349" fmla="*/ 4241140 w 12192000"/>
              <a:gd name="connsiteY349" fmla="*/ 4612987 h 6858000"/>
              <a:gd name="connsiteX350" fmla="*/ 4623906 w 12192000"/>
              <a:gd name="connsiteY350" fmla="*/ 4537383 h 6858000"/>
              <a:gd name="connsiteX351" fmla="*/ 4860623 w 12192000"/>
              <a:gd name="connsiteY351" fmla="*/ 4497445 h 6858000"/>
              <a:gd name="connsiteX352" fmla="*/ 4863052 w 12192000"/>
              <a:gd name="connsiteY352" fmla="*/ 4133874 h 6858000"/>
              <a:gd name="connsiteX353" fmla="*/ 4861288 w 12192000"/>
              <a:gd name="connsiteY353" fmla="*/ 3668703 h 6858000"/>
              <a:gd name="connsiteX354" fmla="*/ 6574398 w 12192000"/>
              <a:gd name="connsiteY354" fmla="*/ 3522653 h 6858000"/>
              <a:gd name="connsiteX355" fmla="*/ 6553196 w 12192000"/>
              <a:gd name="connsiteY355" fmla="*/ 3532178 h 6858000"/>
              <a:gd name="connsiteX356" fmla="*/ 6525478 w 12192000"/>
              <a:gd name="connsiteY356" fmla="*/ 4165133 h 6858000"/>
              <a:gd name="connsiteX357" fmla="*/ 6523364 w 12192000"/>
              <a:gd name="connsiteY357" fmla="*/ 4356763 h 6858000"/>
              <a:gd name="connsiteX358" fmla="*/ 6852276 w 12192000"/>
              <a:gd name="connsiteY358" fmla="*/ 4360205 h 6858000"/>
              <a:gd name="connsiteX359" fmla="*/ 7219290 w 12192000"/>
              <a:gd name="connsiteY359" fmla="*/ 4365426 h 6858000"/>
              <a:gd name="connsiteX360" fmla="*/ 7257390 w 12192000"/>
              <a:gd name="connsiteY360" fmla="*/ 4367203 h 6858000"/>
              <a:gd name="connsiteX361" fmla="*/ 7271980 w 12192000"/>
              <a:gd name="connsiteY361" fmla="*/ 4087803 h 6858000"/>
              <a:gd name="connsiteX362" fmla="*/ 7301053 w 12192000"/>
              <a:gd name="connsiteY362" fmla="*/ 3692129 h 6858000"/>
              <a:gd name="connsiteX363" fmla="*/ 7315538 w 12192000"/>
              <a:gd name="connsiteY363" fmla="*/ 3575854 h 6858000"/>
              <a:gd name="connsiteX364" fmla="*/ 7261063 w 12192000"/>
              <a:gd name="connsiteY364" fmla="*/ 3561732 h 6858000"/>
              <a:gd name="connsiteX365" fmla="*/ 6574398 w 12192000"/>
              <a:gd name="connsiteY365" fmla="*/ 3522653 h 6858000"/>
              <a:gd name="connsiteX366" fmla="*/ 5538564 w 12192000"/>
              <a:gd name="connsiteY366" fmla="*/ 3517425 h 6858000"/>
              <a:gd name="connsiteX367" fmla="*/ 5257140 w 12192000"/>
              <a:gd name="connsiteY367" fmla="*/ 3529698 h 6858000"/>
              <a:gd name="connsiteX368" fmla="*/ 4975977 w 12192000"/>
              <a:gd name="connsiteY368" fmla="*/ 3560365 h 6858000"/>
              <a:gd name="connsiteX369" fmla="*/ 4929764 w 12192000"/>
              <a:gd name="connsiteY369" fmla="*/ 3574586 h 6858000"/>
              <a:gd name="connsiteX370" fmla="*/ 4915641 w 12192000"/>
              <a:gd name="connsiteY370" fmla="*/ 3881995 h 6858000"/>
              <a:gd name="connsiteX371" fmla="*/ 4920754 w 12192000"/>
              <a:gd name="connsiteY371" fmla="*/ 4487853 h 6858000"/>
              <a:gd name="connsiteX372" fmla="*/ 5093704 w 12192000"/>
              <a:gd name="connsiteY372" fmla="*/ 4456826 h 6858000"/>
              <a:gd name="connsiteX373" fmla="*/ 5658752 w 12192000"/>
              <a:gd name="connsiteY373" fmla="*/ 4392645 h 6858000"/>
              <a:gd name="connsiteX374" fmla="*/ 5674924 w 12192000"/>
              <a:gd name="connsiteY374" fmla="*/ 4059228 h 6858000"/>
              <a:gd name="connsiteX375" fmla="*/ 5690740 w 12192000"/>
              <a:gd name="connsiteY375" fmla="*/ 3621078 h 6858000"/>
              <a:gd name="connsiteX376" fmla="*/ 5704644 w 12192000"/>
              <a:gd name="connsiteY376" fmla="*/ 3522653 h 6858000"/>
              <a:gd name="connsiteX377" fmla="*/ 5598368 w 12192000"/>
              <a:gd name="connsiteY377" fmla="*/ 3517952 h 6858000"/>
              <a:gd name="connsiteX378" fmla="*/ 5538564 w 12192000"/>
              <a:gd name="connsiteY378" fmla="*/ 3517425 h 6858000"/>
              <a:gd name="connsiteX379" fmla="*/ 5876784 w 12192000"/>
              <a:gd name="connsiteY379" fmla="*/ 3501016 h 6858000"/>
              <a:gd name="connsiteX380" fmla="*/ 5749512 w 12192000"/>
              <a:gd name="connsiteY380" fmla="*/ 3513068 h 6858000"/>
              <a:gd name="connsiteX381" fmla="*/ 5708148 w 12192000"/>
              <a:gd name="connsiteY381" fmla="*/ 4378105 h 6858000"/>
              <a:gd name="connsiteX382" fmla="*/ 5736566 w 12192000"/>
              <a:gd name="connsiteY382" fmla="*/ 4388437 h 6858000"/>
              <a:gd name="connsiteX383" fmla="*/ 6116324 w 12192000"/>
              <a:gd name="connsiteY383" fmla="*/ 4365792 h 6858000"/>
              <a:gd name="connsiteX384" fmla="*/ 6473856 w 12192000"/>
              <a:gd name="connsiteY384" fmla="*/ 4356417 h 6858000"/>
              <a:gd name="connsiteX385" fmla="*/ 6474788 w 12192000"/>
              <a:gd name="connsiteY385" fmla="*/ 4272910 h 6858000"/>
              <a:gd name="connsiteX386" fmla="*/ 6497180 w 12192000"/>
              <a:gd name="connsiteY386" fmla="*/ 3862363 h 6858000"/>
              <a:gd name="connsiteX387" fmla="*/ 6509524 w 12192000"/>
              <a:gd name="connsiteY387" fmla="*/ 3526201 h 6858000"/>
              <a:gd name="connsiteX388" fmla="*/ 6129596 w 12192000"/>
              <a:gd name="connsiteY388" fmla="*/ 3506507 h 6858000"/>
              <a:gd name="connsiteX389" fmla="*/ 5876784 w 12192000"/>
              <a:gd name="connsiteY389" fmla="*/ 3501016 h 6858000"/>
              <a:gd name="connsiteX390" fmla="*/ 1492288 w 12192000"/>
              <a:gd name="connsiteY390" fmla="*/ 3433753 h 6858000"/>
              <a:gd name="connsiteX391" fmla="*/ 1457748 w 12192000"/>
              <a:gd name="connsiteY391" fmla="*/ 3440081 h 6858000"/>
              <a:gd name="connsiteX392" fmla="*/ 1287356 w 12192000"/>
              <a:gd name="connsiteY392" fmla="*/ 3470920 h 6858000"/>
              <a:gd name="connsiteX393" fmla="*/ 840716 w 12192000"/>
              <a:gd name="connsiteY393" fmla="*/ 3549039 h 6858000"/>
              <a:gd name="connsiteX394" fmla="*/ 774040 w 12192000"/>
              <a:gd name="connsiteY394" fmla="*/ 3563680 h 6858000"/>
              <a:gd name="connsiteX395" fmla="*/ 774040 w 12192000"/>
              <a:gd name="connsiteY395" fmla="*/ 4411653 h 6858000"/>
              <a:gd name="connsiteX396" fmla="*/ 821666 w 12192000"/>
              <a:gd name="connsiteY396" fmla="*/ 4404627 h 6858000"/>
              <a:gd name="connsiteX397" fmla="*/ 1028040 w 12192000"/>
              <a:gd name="connsiteY397" fmla="*/ 4380449 h 6858000"/>
              <a:gd name="connsiteX398" fmla="*/ 1351892 w 12192000"/>
              <a:gd name="connsiteY398" fmla="*/ 4307010 h 6858000"/>
              <a:gd name="connsiteX399" fmla="*/ 1516992 w 12192000"/>
              <a:gd name="connsiteY399" fmla="*/ 4250724 h 6858000"/>
              <a:gd name="connsiteX400" fmla="*/ 1521152 w 12192000"/>
              <a:gd name="connsiteY400" fmla="*/ 4131164 h 6858000"/>
              <a:gd name="connsiteX401" fmla="*/ 1522908 w 12192000"/>
              <a:gd name="connsiteY401" fmla="*/ 3722678 h 6858000"/>
              <a:gd name="connsiteX402" fmla="*/ 1520500 w 12192000"/>
              <a:gd name="connsiteY402" fmla="*/ 3433753 h 6858000"/>
              <a:gd name="connsiteX403" fmla="*/ 10710099 w 12192000"/>
              <a:gd name="connsiteY403" fmla="*/ 3414495 h 6858000"/>
              <a:gd name="connsiteX404" fmla="*/ 10697031 w 12192000"/>
              <a:gd name="connsiteY404" fmla="*/ 3414925 h 6858000"/>
              <a:gd name="connsiteX405" fmla="*/ 10668890 w 12192000"/>
              <a:gd name="connsiteY405" fmla="*/ 3462328 h 6858000"/>
              <a:gd name="connsiteX406" fmla="*/ 10635992 w 12192000"/>
              <a:gd name="connsiteY406" fmla="*/ 4036704 h 6858000"/>
              <a:gd name="connsiteX407" fmla="*/ 11086440 w 12192000"/>
              <a:gd name="connsiteY407" fmla="*/ 4144021 h 6858000"/>
              <a:gd name="connsiteX408" fmla="*/ 11361829 w 12192000"/>
              <a:gd name="connsiteY408" fmla="*/ 4207456 h 6858000"/>
              <a:gd name="connsiteX409" fmla="*/ 11440367 w 12192000"/>
              <a:gd name="connsiteY409" fmla="*/ 4230595 h 6858000"/>
              <a:gd name="connsiteX410" fmla="*/ 11440718 w 12192000"/>
              <a:gd name="connsiteY410" fmla="*/ 4146499 h 6858000"/>
              <a:gd name="connsiteX411" fmla="*/ 11453668 w 12192000"/>
              <a:gd name="connsiteY411" fmla="*/ 3805228 h 6858000"/>
              <a:gd name="connsiteX412" fmla="*/ 11456390 w 12192000"/>
              <a:gd name="connsiteY412" fmla="*/ 3548053 h 6858000"/>
              <a:gd name="connsiteX413" fmla="*/ 11326803 w 12192000"/>
              <a:gd name="connsiteY413" fmla="*/ 3523275 h 6858000"/>
              <a:gd name="connsiteX414" fmla="*/ 11052427 w 12192000"/>
              <a:gd name="connsiteY414" fmla="*/ 3478353 h 6858000"/>
              <a:gd name="connsiteX415" fmla="*/ 10804777 w 12192000"/>
              <a:gd name="connsiteY415" fmla="*/ 3433501 h 6858000"/>
              <a:gd name="connsiteX416" fmla="*/ 10710099 w 12192000"/>
              <a:gd name="connsiteY416" fmla="*/ 3414495 h 6858000"/>
              <a:gd name="connsiteX417" fmla="*/ 9854219 w 12192000"/>
              <a:gd name="connsiteY417" fmla="*/ 3217856 h 6858000"/>
              <a:gd name="connsiteX418" fmla="*/ 9829494 w 12192000"/>
              <a:gd name="connsiteY418" fmla="*/ 3436928 h 6858000"/>
              <a:gd name="connsiteX419" fmla="*/ 9812254 w 12192000"/>
              <a:gd name="connsiteY419" fmla="*/ 3770281 h 6858000"/>
              <a:gd name="connsiteX420" fmla="*/ 9810091 w 12192000"/>
              <a:gd name="connsiteY420" fmla="*/ 3884558 h 6858000"/>
              <a:gd name="connsiteX421" fmla="*/ 10584791 w 12192000"/>
              <a:gd name="connsiteY421" fmla="*/ 4039991 h 6858000"/>
              <a:gd name="connsiteX422" fmla="*/ 10592942 w 12192000"/>
              <a:gd name="connsiteY422" fmla="*/ 3930547 h 6858000"/>
              <a:gd name="connsiteX423" fmla="*/ 10610527 w 12192000"/>
              <a:gd name="connsiteY423" fmla="*/ 3395654 h 6858000"/>
              <a:gd name="connsiteX424" fmla="*/ 10491358 w 12192000"/>
              <a:gd name="connsiteY424" fmla="*/ 3368570 h 6858000"/>
              <a:gd name="connsiteX425" fmla="*/ 9854219 w 12192000"/>
              <a:gd name="connsiteY425" fmla="*/ 3217856 h 6858000"/>
              <a:gd name="connsiteX426" fmla="*/ 2345666 w 12192000"/>
              <a:gd name="connsiteY426" fmla="*/ 3200405 h 6858000"/>
              <a:gd name="connsiteX427" fmla="*/ 2151992 w 12192000"/>
              <a:gd name="connsiteY427" fmla="*/ 3245025 h 6858000"/>
              <a:gd name="connsiteX428" fmla="*/ 1777340 w 12192000"/>
              <a:gd name="connsiteY428" fmla="*/ 3348694 h 6858000"/>
              <a:gd name="connsiteX429" fmla="*/ 1567792 w 12192000"/>
              <a:gd name="connsiteY429" fmla="*/ 3402992 h 6858000"/>
              <a:gd name="connsiteX430" fmla="*/ 1570792 w 12192000"/>
              <a:gd name="connsiteY430" fmla="*/ 3824772 h 6858000"/>
              <a:gd name="connsiteX431" fmla="*/ 1579328 w 12192000"/>
              <a:gd name="connsiteY431" fmla="*/ 4246553 h 6858000"/>
              <a:gd name="connsiteX432" fmla="*/ 1760476 w 12192000"/>
              <a:gd name="connsiteY432" fmla="*/ 4184251 h 6858000"/>
              <a:gd name="connsiteX433" fmla="*/ 2313916 w 12192000"/>
              <a:gd name="connsiteY433" fmla="*/ 4024424 h 6858000"/>
              <a:gd name="connsiteX434" fmla="*/ 2374240 w 12192000"/>
              <a:gd name="connsiteY434" fmla="*/ 4016974 h 6858000"/>
              <a:gd name="connsiteX435" fmla="*/ 2374240 w 12192000"/>
              <a:gd name="connsiteY435" fmla="*/ 3205156 h 6858000"/>
              <a:gd name="connsiteX436" fmla="*/ 9046577 w 12192000"/>
              <a:gd name="connsiteY436" fmla="*/ 2983105 h 6858000"/>
              <a:gd name="connsiteX437" fmla="*/ 9030841 w 12192000"/>
              <a:gd name="connsiteY437" fmla="*/ 3030532 h 6858000"/>
              <a:gd name="connsiteX438" fmla="*/ 9016118 w 12192000"/>
              <a:gd name="connsiteY438" fmla="*/ 3167056 h 6858000"/>
              <a:gd name="connsiteX439" fmla="*/ 8988514 w 12192000"/>
              <a:gd name="connsiteY439" fmla="*/ 3739905 h 6858000"/>
              <a:gd name="connsiteX440" fmla="*/ 9568682 w 12192000"/>
              <a:gd name="connsiteY440" fmla="*/ 3846637 h 6858000"/>
              <a:gd name="connsiteX441" fmla="*/ 9767402 w 12192000"/>
              <a:gd name="connsiteY441" fmla="*/ 3875402 h 6858000"/>
              <a:gd name="connsiteX442" fmla="*/ 9777405 w 12192000"/>
              <a:gd name="connsiteY442" fmla="*/ 3619266 h 6858000"/>
              <a:gd name="connsiteX443" fmla="*/ 9781886 w 12192000"/>
              <a:gd name="connsiteY443" fmla="*/ 3282467 h 6858000"/>
              <a:gd name="connsiteX444" fmla="*/ 9784690 w 12192000"/>
              <a:gd name="connsiteY444" fmla="*/ 3188329 h 6858000"/>
              <a:gd name="connsiteX445" fmla="*/ 9416390 w 12192000"/>
              <a:gd name="connsiteY445" fmla="*/ 3082642 h 6858000"/>
              <a:gd name="connsiteX446" fmla="*/ 9046577 w 12192000"/>
              <a:gd name="connsiteY446" fmla="*/ 2983105 h 6858000"/>
              <a:gd name="connsiteX447" fmla="*/ 3200878 w 12192000"/>
              <a:gd name="connsiteY447" fmla="*/ 2933148 h 6858000"/>
              <a:gd name="connsiteX448" fmla="*/ 2818740 w 12192000"/>
              <a:gd name="connsiteY448" fmla="*/ 3041769 h 6858000"/>
              <a:gd name="connsiteX449" fmla="*/ 2434566 w 12192000"/>
              <a:gd name="connsiteY449" fmla="*/ 3173807 h 6858000"/>
              <a:gd name="connsiteX450" fmla="*/ 2406032 w 12192000"/>
              <a:gd name="connsiteY450" fmla="*/ 3392208 h 6858000"/>
              <a:gd name="connsiteX451" fmla="*/ 2414292 w 12192000"/>
              <a:gd name="connsiteY451" fmla="*/ 3796925 h 6858000"/>
              <a:gd name="connsiteX452" fmla="*/ 2428856 w 12192000"/>
              <a:gd name="connsiteY452" fmla="*/ 4001347 h 6858000"/>
              <a:gd name="connsiteX453" fmla="*/ 2506324 w 12192000"/>
              <a:gd name="connsiteY453" fmla="*/ 3973007 h 6858000"/>
              <a:gd name="connsiteX454" fmla="*/ 3221528 w 12192000"/>
              <a:gd name="connsiteY454" fmla="*/ 3797155 h 6858000"/>
              <a:gd name="connsiteX455" fmla="*/ 3229016 w 12192000"/>
              <a:gd name="connsiteY455" fmla="*/ 3366882 h 6858000"/>
              <a:gd name="connsiteX456" fmla="*/ 3200878 w 12192000"/>
              <a:gd name="connsiteY456" fmla="*/ 2933148 h 6858000"/>
              <a:gd name="connsiteX457" fmla="*/ 8248125 w 12192000"/>
              <a:gd name="connsiteY457" fmla="*/ 2752601 h 6858000"/>
              <a:gd name="connsiteX458" fmla="*/ 8217608 w 12192000"/>
              <a:gd name="connsiteY458" fmla="*/ 2794580 h 6858000"/>
              <a:gd name="connsiteX459" fmla="*/ 8163524 w 12192000"/>
              <a:gd name="connsiteY459" fmla="*/ 3555719 h 6858000"/>
              <a:gd name="connsiteX460" fmla="*/ 8162662 w 12192000"/>
              <a:gd name="connsiteY460" fmla="*/ 3620535 h 6858000"/>
              <a:gd name="connsiteX461" fmla="*/ 8306926 w 12192000"/>
              <a:gd name="connsiteY461" fmla="*/ 3635736 h 6858000"/>
              <a:gd name="connsiteX462" fmla="*/ 8696528 w 12192000"/>
              <a:gd name="connsiteY462" fmla="*/ 3696000 h 6858000"/>
              <a:gd name="connsiteX463" fmla="*/ 8939906 w 12192000"/>
              <a:gd name="connsiteY463" fmla="*/ 3730283 h 6858000"/>
              <a:gd name="connsiteX464" fmla="*/ 8964444 w 12192000"/>
              <a:gd name="connsiteY464" fmla="*/ 3455823 h 6858000"/>
              <a:gd name="connsiteX465" fmla="*/ 8990941 w 12192000"/>
              <a:gd name="connsiteY465" fmla="*/ 3080106 h 6858000"/>
              <a:gd name="connsiteX466" fmla="*/ 8990941 w 12192000"/>
              <a:gd name="connsiteY466" fmla="*/ 2968065 h 6858000"/>
              <a:gd name="connsiteX467" fmla="*/ 8860766 w 12192000"/>
              <a:gd name="connsiteY467" fmla="*/ 2926037 h 6858000"/>
              <a:gd name="connsiteX468" fmla="*/ 8313871 w 12192000"/>
              <a:gd name="connsiteY468" fmla="*/ 2767238 h 6858000"/>
              <a:gd name="connsiteX469" fmla="*/ 8248125 w 12192000"/>
              <a:gd name="connsiteY469" fmla="*/ 2752601 h 6858000"/>
              <a:gd name="connsiteX470" fmla="*/ 4015716 w 12192000"/>
              <a:gd name="connsiteY470" fmla="*/ 2691707 h 6858000"/>
              <a:gd name="connsiteX471" fmla="*/ 3739492 w 12192000"/>
              <a:gd name="connsiteY471" fmla="*/ 2760640 h 6858000"/>
              <a:gd name="connsiteX472" fmla="*/ 3371192 w 12192000"/>
              <a:gd name="connsiteY472" fmla="*/ 2871546 h 6858000"/>
              <a:gd name="connsiteX473" fmla="*/ 3256892 w 12192000"/>
              <a:gd name="connsiteY473" fmla="*/ 2908068 h 6858000"/>
              <a:gd name="connsiteX474" fmla="*/ 3266064 w 12192000"/>
              <a:gd name="connsiteY474" fmla="*/ 3350474 h 6858000"/>
              <a:gd name="connsiteX475" fmla="*/ 3278906 w 12192000"/>
              <a:gd name="connsiteY475" fmla="*/ 3796552 h 6858000"/>
              <a:gd name="connsiteX476" fmla="*/ 3364984 w 12192000"/>
              <a:gd name="connsiteY476" fmla="*/ 3774891 h 6858000"/>
              <a:gd name="connsiteX477" fmla="*/ 4003016 w 12192000"/>
              <a:gd name="connsiteY477" fmla="*/ 3656161 h 6858000"/>
              <a:gd name="connsiteX478" fmla="*/ 4037940 w 12192000"/>
              <a:gd name="connsiteY478" fmla="*/ 3662353 h 6858000"/>
              <a:gd name="connsiteX479" fmla="*/ 4037940 w 12192000"/>
              <a:gd name="connsiteY479" fmla="*/ 3179757 h 6858000"/>
              <a:gd name="connsiteX480" fmla="*/ 4015716 w 12192000"/>
              <a:gd name="connsiteY480" fmla="*/ 2691707 h 6858000"/>
              <a:gd name="connsiteX481" fmla="*/ 10705441 w 12192000"/>
              <a:gd name="connsiteY481" fmla="*/ 2535731 h 6858000"/>
              <a:gd name="connsiteX482" fmla="*/ 10699070 w 12192000"/>
              <a:gd name="connsiteY482" fmla="*/ 2606919 h 6858000"/>
              <a:gd name="connsiteX483" fmla="*/ 10685393 w 12192000"/>
              <a:gd name="connsiteY483" fmla="*/ 3367141 h 6858000"/>
              <a:gd name="connsiteX484" fmla="*/ 10771960 w 12192000"/>
              <a:gd name="connsiteY484" fmla="*/ 3384677 h 6858000"/>
              <a:gd name="connsiteX485" fmla="*/ 11330642 w 12192000"/>
              <a:gd name="connsiteY485" fmla="*/ 3479503 h 6858000"/>
              <a:gd name="connsiteX486" fmla="*/ 11453310 w 12192000"/>
              <a:gd name="connsiteY486" fmla="*/ 3490118 h 6858000"/>
              <a:gd name="connsiteX487" fmla="*/ 11456377 w 12192000"/>
              <a:gd name="connsiteY487" fmla="*/ 3090857 h 6858000"/>
              <a:gd name="connsiteX488" fmla="*/ 11460329 w 12192000"/>
              <a:gd name="connsiteY488" fmla="*/ 2703507 h 6858000"/>
              <a:gd name="connsiteX489" fmla="*/ 11397210 w 12192000"/>
              <a:gd name="connsiteY489" fmla="*/ 2692689 h 6858000"/>
              <a:gd name="connsiteX490" fmla="*/ 11019766 w 12192000"/>
              <a:gd name="connsiteY490" fmla="*/ 2608802 h 6858000"/>
              <a:gd name="connsiteX491" fmla="*/ 7401955 w 12192000"/>
              <a:gd name="connsiteY491" fmla="*/ 2532060 h 6858000"/>
              <a:gd name="connsiteX492" fmla="*/ 7373898 w 12192000"/>
              <a:gd name="connsiteY492" fmla="*/ 2967033 h 6858000"/>
              <a:gd name="connsiteX493" fmla="*/ 7358697 w 12192000"/>
              <a:gd name="connsiteY493" fmla="*/ 3466573 h 6858000"/>
              <a:gd name="connsiteX494" fmla="*/ 7365340 w 12192000"/>
              <a:gd name="connsiteY494" fmla="*/ 3531143 h 6858000"/>
              <a:gd name="connsiteX495" fmla="*/ 7565365 w 12192000"/>
              <a:gd name="connsiteY495" fmla="*/ 3547151 h 6858000"/>
              <a:gd name="connsiteX496" fmla="*/ 8039341 w 12192000"/>
              <a:gd name="connsiteY496" fmla="*/ 3599151 h 6858000"/>
              <a:gd name="connsiteX497" fmla="*/ 8122793 w 12192000"/>
              <a:gd name="connsiteY497" fmla="*/ 3614319 h 6858000"/>
              <a:gd name="connsiteX498" fmla="*/ 8137791 w 12192000"/>
              <a:gd name="connsiteY498" fmla="*/ 3311314 h 6858000"/>
              <a:gd name="connsiteX499" fmla="*/ 8167276 w 12192000"/>
              <a:gd name="connsiteY499" fmla="*/ 2873404 h 6858000"/>
              <a:gd name="connsiteX500" fmla="*/ 8181761 w 12192000"/>
              <a:gd name="connsiteY500" fmla="*/ 2738501 h 6858000"/>
              <a:gd name="connsiteX501" fmla="*/ 8113276 w 12192000"/>
              <a:gd name="connsiteY501" fmla="*/ 2711908 h 6858000"/>
              <a:gd name="connsiteX502" fmla="*/ 7401955 w 12192000"/>
              <a:gd name="connsiteY502" fmla="*/ 2532060 h 6858000"/>
              <a:gd name="connsiteX503" fmla="*/ 1491592 w 12192000"/>
              <a:gd name="connsiteY503" fmla="*/ 2511535 h 6858000"/>
              <a:gd name="connsiteX504" fmla="*/ 1288392 w 12192000"/>
              <a:gd name="connsiteY504" fmla="*/ 2572812 h 6858000"/>
              <a:gd name="connsiteX505" fmla="*/ 989940 w 12192000"/>
              <a:gd name="connsiteY505" fmla="*/ 2658217 h 6858000"/>
              <a:gd name="connsiteX506" fmla="*/ 827836 w 12192000"/>
              <a:gd name="connsiteY506" fmla="*/ 2703389 h 6858000"/>
              <a:gd name="connsiteX507" fmla="*/ 760982 w 12192000"/>
              <a:gd name="connsiteY507" fmla="*/ 2724432 h 6858000"/>
              <a:gd name="connsiteX508" fmla="*/ 754992 w 12192000"/>
              <a:gd name="connsiteY508" fmla="*/ 3503603 h 6858000"/>
              <a:gd name="connsiteX509" fmla="*/ 818492 w 12192000"/>
              <a:gd name="connsiteY509" fmla="*/ 3499634 h 6858000"/>
              <a:gd name="connsiteX510" fmla="*/ 1428092 w 12192000"/>
              <a:gd name="connsiteY510" fmla="*/ 3392005 h 6858000"/>
              <a:gd name="connsiteX511" fmla="*/ 1504292 w 12192000"/>
              <a:gd name="connsiteY511" fmla="*/ 3375587 h 6858000"/>
              <a:gd name="connsiteX512" fmla="*/ 1507400 w 12192000"/>
              <a:gd name="connsiteY512" fmla="*/ 3147498 h 6858000"/>
              <a:gd name="connsiteX513" fmla="*/ 1501050 w 12192000"/>
              <a:gd name="connsiteY513" fmla="*/ 2715470 h 6858000"/>
              <a:gd name="connsiteX514" fmla="*/ 4837870 w 12192000"/>
              <a:gd name="connsiteY514" fmla="*/ 2499468 h 6858000"/>
              <a:gd name="connsiteX515" fmla="*/ 4799940 w 12192000"/>
              <a:gd name="connsiteY515" fmla="*/ 2502330 h 6858000"/>
              <a:gd name="connsiteX516" fmla="*/ 4234792 w 12192000"/>
              <a:gd name="connsiteY516" fmla="*/ 2627715 h 6858000"/>
              <a:gd name="connsiteX517" fmla="*/ 4069692 w 12192000"/>
              <a:gd name="connsiteY517" fmla="*/ 2669384 h 6858000"/>
              <a:gd name="connsiteX518" fmla="*/ 4074176 w 12192000"/>
              <a:gd name="connsiteY518" fmla="*/ 3149995 h 6858000"/>
              <a:gd name="connsiteX519" fmla="*/ 4080526 w 12192000"/>
              <a:gd name="connsiteY519" fmla="*/ 3632326 h 6858000"/>
              <a:gd name="connsiteX520" fmla="*/ 4253840 w 12192000"/>
              <a:gd name="connsiteY520" fmla="*/ 3605196 h 6858000"/>
              <a:gd name="connsiteX521" fmla="*/ 4795046 w 12192000"/>
              <a:gd name="connsiteY521" fmla="*/ 3534613 h 6858000"/>
              <a:gd name="connsiteX522" fmla="*/ 4872700 w 12192000"/>
              <a:gd name="connsiteY522" fmla="*/ 3532856 h 6858000"/>
              <a:gd name="connsiteX523" fmla="*/ 4874332 w 12192000"/>
              <a:gd name="connsiteY523" fmla="*/ 3442030 h 6858000"/>
              <a:gd name="connsiteX524" fmla="*/ 4882400 w 12192000"/>
              <a:gd name="connsiteY524" fmla="*/ 3006995 h 6858000"/>
              <a:gd name="connsiteX525" fmla="*/ 4880682 w 12192000"/>
              <a:gd name="connsiteY525" fmla="*/ 2584722 h 6858000"/>
              <a:gd name="connsiteX526" fmla="*/ 4837870 w 12192000"/>
              <a:gd name="connsiteY526" fmla="*/ 2499468 h 6858000"/>
              <a:gd name="connsiteX527" fmla="*/ 6610506 w 12192000"/>
              <a:gd name="connsiteY527" fmla="*/ 2379656 h 6858000"/>
              <a:gd name="connsiteX528" fmla="*/ 6580064 w 12192000"/>
              <a:gd name="connsiteY528" fmla="*/ 2693982 h 6858000"/>
              <a:gd name="connsiteX529" fmla="*/ 6563400 w 12192000"/>
              <a:gd name="connsiteY529" fmla="*/ 3244376 h 6858000"/>
              <a:gd name="connsiteX530" fmla="*/ 6561382 w 12192000"/>
              <a:gd name="connsiteY530" fmla="*/ 3480442 h 6858000"/>
              <a:gd name="connsiteX531" fmla="*/ 6706188 w 12192000"/>
              <a:gd name="connsiteY531" fmla="*/ 3482244 h 6858000"/>
              <a:gd name="connsiteX532" fmla="*/ 7077692 w 12192000"/>
              <a:gd name="connsiteY532" fmla="*/ 3504189 h 6858000"/>
              <a:gd name="connsiteX533" fmla="*/ 7309044 w 12192000"/>
              <a:gd name="connsiteY533" fmla="*/ 3519684 h 6858000"/>
              <a:gd name="connsiteX534" fmla="*/ 7342959 w 12192000"/>
              <a:gd name="connsiteY534" fmla="*/ 2518317 h 6858000"/>
              <a:gd name="connsiteX535" fmla="*/ 6610506 w 12192000"/>
              <a:gd name="connsiteY535" fmla="*/ 2379656 h 6858000"/>
              <a:gd name="connsiteX536" fmla="*/ 5622489 w 12192000"/>
              <a:gd name="connsiteY536" fmla="*/ 2310145 h 6858000"/>
              <a:gd name="connsiteX537" fmla="*/ 5580992 w 12192000"/>
              <a:gd name="connsiteY537" fmla="*/ 2312629 h 6858000"/>
              <a:gd name="connsiteX538" fmla="*/ 5097948 w 12192000"/>
              <a:gd name="connsiteY538" fmla="*/ 2438086 h 6858000"/>
              <a:gd name="connsiteX539" fmla="*/ 4926940 w 12192000"/>
              <a:gd name="connsiteY539" fmla="*/ 2485242 h 6858000"/>
              <a:gd name="connsiteX540" fmla="*/ 4926940 w 12192000"/>
              <a:gd name="connsiteY540" fmla="*/ 3003950 h 6858000"/>
              <a:gd name="connsiteX541" fmla="*/ 4942816 w 12192000"/>
              <a:gd name="connsiteY541" fmla="*/ 3516177 h 6858000"/>
              <a:gd name="connsiteX542" fmla="*/ 5507482 w 12192000"/>
              <a:gd name="connsiteY542" fmla="*/ 3479982 h 6858000"/>
              <a:gd name="connsiteX543" fmla="*/ 5695405 w 12192000"/>
              <a:gd name="connsiteY543" fmla="*/ 3469622 h 6858000"/>
              <a:gd name="connsiteX544" fmla="*/ 5710629 w 12192000"/>
              <a:gd name="connsiteY544" fmla="*/ 2889176 h 6858000"/>
              <a:gd name="connsiteX545" fmla="*/ 5718420 w 12192000"/>
              <a:gd name="connsiteY545" fmla="*/ 2316156 h 6858000"/>
              <a:gd name="connsiteX546" fmla="*/ 5668756 w 12192000"/>
              <a:gd name="connsiteY546" fmla="*/ 2311711 h 6858000"/>
              <a:gd name="connsiteX547" fmla="*/ 5622489 w 12192000"/>
              <a:gd name="connsiteY547" fmla="*/ 2310145 h 6858000"/>
              <a:gd name="connsiteX548" fmla="*/ 9869904 w 12192000"/>
              <a:gd name="connsiteY548" fmla="*/ 2306459 h 6858000"/>
              <a:gd name="connsiteX549" fmla="*/ 9856149 w 12192000"/>
              <a:gd name="connsiteY549" fmla="*/ 2543086 h 6858000"/>
              <a:gd name="connsiteX550" fmla="*/ 9843483 w 12192000"/>
              <a:gd name="connsiteY550" fmla="*/ 2972259 h 6858000"/>
              <a:gd name="connsiteX551" fmla="*/ 9865430 w 12192000"/>
              <a:gd name="connsiteY551" fmla="*/ 3166419 h 6858000"/>
              <a:gd name="connsiteX552" fmla="*/ 10519773 w 12192000"/>
              <a:gd name="connsiteY552" fmla="*/ 3331706 h 6858000"/>
              <a:gd name="connsiteX553" fmla="*/ 10629325 w 12192000"/>
              <a:gd name="connsiteY553" fmla="*/ 3344719 h 6858000"/>
              <a:gd name="connsiteX554" fmla="*/ 10640600 w 12192000"/>
              <a:gd name="connsiteY554" fmla="*/ 3003754 h 6858000"/>
              <a:gd name="connsiteX555" fmla="*/ 10645349 w 12192000"/>
              <a:gd name="connsiteY555" fmla="*/ 2596619 h 6858000"/>
              <a:gd name="connsiteX556" fmla="*/ 10648291 w 12192000"/>
              <a:gd name="connsiteY556" fmla="*/ 2515129 h 6858000"/>
              <a:gd name="connsiteX557" fmla="*/ 10578441 w 12192000"/>
              <a:gd name="connsiteY557" fmla="*/ 2492757 h 6858000"/>
              <a:gd name="connsiteX558" fmla="*/ 9922547 w 12192000"/>
              <a:gd name="connsiteY558" fmla="*/ 2316298 h 6858000"/>
              <a:gd name="connsiteX559" fmla="*/ 5926919 w 12192000"/>
              <a:gd name="connsiteY559" fmla="*/ 2296741 h 6858000"/>
              <a:gd name="connsiteX560" fmla="*/ 5877452 w 12192000"/>
              <a:gd name="connsiteY560" fmla="*/ 2297341 h 6858000"/>
              <a:gd name="connsiteX561" fmla="*/ 5767513 w 12192000"/>
              <a:gd name="connsiteY561" fmla="*/ 2303457 h 6858000"/>
              <a:gd name="connsiteX562" fmla="*/ 5754006 w 12192000"/>
              <a:gd name="connsiteY562" fmla="*/ 2414582 h 6858000"/>
              <a:gd name="connsiteX563" fmla="*/ 5741158 w 12192000"/>
              <a:gd name="connsiteY563" fmla="*/ 2998783 h 6858000"/>
              <a:gd name="connsiteX564" fmla="*/ 5741816 w 12192000"/>
              <a:gd name="connsiteY564" fmla="*/ 3471853 h 6858000"/>
              <a:gd name="connsiteX565" fmla="*/ 6512274 w 12192000"/>
              <a:gd name="connsiteY565" fmla="*/ 3471853 h 6858000"/>
              <a:gd name="connsiteX566" fmla="*/ 6513082 w 12192000"/>
              <a:gd name="connsiteY566" fmla="*/ 3373430 h 6858000"/>
              <a:gd name="connsiteX567" fmla="*/ 6541544 w 12192000"/>
              <a:gd name="connsiteY567" fmla="*/ 2562565 h 6858000"/>
              <a:gd name="connsiteX568" fmla="*/ 6555616 w 12192000"/>
              <a:gd name="connsiteY568" fmla="*/ 2370814 h 6858000"/>
              <a:gd name="connsiteX569" fmla="*/ 6474704 w 12192000"/>
              <a:gd name="connsiteY569" fmla="*/ 2355338 h 6858000"/>
              <a:gd name="connsiteX570" fmla="*/ 5926919 w 12192000"/>
              <a:gd name="connsiteY570" fmla="*/ 2296741 h 6858000"/>
              <a:gd name="connsiteX571" fmla="*/ 2301112 w 12192000"/>
              <a:gd name="connsiteY571" fmla="*/ 2272442 h 6858000"/>
              <a:gd name="connsiteX572" fmla="*/ 2266292 w 12192000"/>
              <a:gd name="connsiteY572" fmla="*/ 2278175 h 6858000"/>
              <a:gd name="connsiteX573" fmla="*/ 1847192 w 12192000"/>
              <a:gd name="connsiteY573" fmla="*/ 2404348 h 6858000"/>
              <a:gd name="connsiteX574" fmla="*/ 1664660 w 12192000"/>
              <a:gd name="connsiteY574" fmla="*/ 2468556 h 6858000"/>
              <a:gd name="connsiteX575" fmla="*/ 1558328 w 12192000"/>
              <a:gd name="connsiteY575" fmla="*/ 2508426 h 6858000"/>
              <a:gd name="connsiteX576" fmla="*/ 1563604 w 12192000"/>
              <a:gd name="connsiteY576" fmla="*/ 2932477 h 6858000"/>
              <a:gd name="connsiteX577" fmla="*/ 1575882 w 12192000"/>
              <a:gd name="connsiteY577" fmla="*/ 3363530 h 6858000"/>
              <a:gd name="connsiteX578" fmla="*/ 1753138 w 12192000"/>
              <a:gd name="connsiteY578" fmla="*/ 3319080 h 6858000"/>
              <a:gd name="connsiteX579" fmla="*/ 2208304 w 12192000"/>
              <a:gd name="connsiteY579" fmla="*/ 3192220 h 6858000"/>
              <a:gd name="connsiteX580" fmla="*/ 2361948 w 12192000"/>
              <a:gd name="connsiteY580" fmla="*/ 3144611 h 6858000"/>
              <a:gd name="connsiteX581" fmla="*/ 2357974 w 12192000"/>
              <a:gd name="connsiteY581" fmla="*/ 2706682 h 6858000"/>
              <a:gd name="connsiteX582" fmla="*/ 2331328 w 12192000"/>
              <a:gd name="connsiteY582" fmla="*/ 2273006 h 6858000"/>
              <a:gd name="connsiteX583" fmla="*/ 2301112 w 12192000"/>
              <a:gd name="connsiteY583" fmla="*/ 2272442 h 6858000"/>
              <a:gd name="connsiteX584" fmla="*/ 9070979 w 12192000"/>
              <a:gd name="connsiteY584" fmla="*/ 2091022 h 6858000"/>
              <a:gd name="connsiteX585" fmla="*/ 9056142 w 12192000"/>
              <a:gd name="connsiteY585" fmla="*/ 2397264 h 6858000"/>
              <a:gd name="connsiteX586" fmla="*/ 9039899 w 12192000"/>
              <a:gd name="connsiteY586" fmla="*/ 2818354 h 6858000"/>
              <a:gd name="connsiteX587" fmla="*/ 9038494 w 12192000"/>
              <a:gd name="connsiteY587" fmla="*/ 2933200 h 6858000"/>
              <a:gd name="connsiteX588" fmla="*/ 9081392 w 12192000"/>
              <a:gd name="connsiteY588" fmla="*/ 2942505 h 6858000"/>
              <a:gd name="connsiteX589" fmla="*/ 9459642 w 12192000"/>
              <a:gd name="connsiteY589" fmla="*/ 3053223 h 6858000"/>
              <a:gd name="connsiteX590" fmla="*/ 9799625 w 12192000"/>
              <a:gd name="connsiteY590" fmla="*/ 3150007 h 6858000"/>
              <a:gd name="connsiteX591" fmla="*/ 9812354 w 12192000"/>
              <a:gd name="connsiteY591" fmla="*/ 2720511 h 6858000"/>
              <a:gd name="connsiteX592" fmla="*/ 9820449 w 12192000"/>
              <a:gd name="connsiteY592" fmla="*/ 2295647 h 6858000"/>
              <a:gd name="connsiteX593" fmla="*/ 9720021 w 12192000"/>
              <a:gd name="connsiteY593" fmla="*/ 2261872 h 6858000"/>
              <a:gd name="connsiteX594" fmla="*/ 9243685 w 12192000"/>
              <a:gd name="connsiteY594" fmla="*/ 2132251 h 6858000"/>
              <a:gd name="connsiteX595" fmla="*/ 3177684 w 12192000"/>
              <a:gd name="connsiteY595" fmla="*/ 2032019 h 6858000"/>
              <a:gd name="connsiteX596" fmla="*/ 3080288 w 12192000"/>
              <a:gd name="connsiteY596" fmla="*/ 2051972 h 6858000"/>
              <a:gd name="connsiteX597" fmla="*/ 2713756 w 12192000"/>
              <a:gd name="connsiteY597" fmla="*/ 2163952 h 6858000"/>
              <a:gd name="connsiteX598" fmla="*/ 2404764 w 12192000"/>
              <a:gd name="connsiteY598" fmla="*/ 2256001 h 6858000"/>
              <a:gd name="connsiteX599" fmla="*/ 2408198 w 12192000"/>
              <a:gd name="connsiteY599" fmla="*/ 2699743 h 6858000"/>
              <a:gd name="connsiteX600" fmla="*/ 2416396 w 12192000"/>
              <a:gd name="connsiteY600" fmla="*/ 3138722 h 6858000"/>
              <a:gd name="connsiteX601" fmla="*/ 2449294 w 12192000"/>
              <a:gd name="connsiteY601" fmla="*/ 3120130 h 6858000"/>
              <a:gd name="connsiteX602" fmla="*/ 2539340 w 12192000"/>
              <a:gd name="connsiteY602" fmla="*/ 3084929 h 6858000"/>
              <a:gd name="connsiteX603" fmla="*/ 2894940 w 12192000"/>
              <a:gd name="connsiteY603" fmla="*/ 2974279 h 6858000"/>
              <a:gd name="connsiteX604" fmla="*/ 3193392 w 12192000"/>
              <a:gd name="connsiteY604" fmla="*/ 2880234 h 6858000"/>
              <a:gd name="connsiteX605" fmla="*/ 3212780 w 12192000"/>
              <a:gd name="connsiteY605" fmla="*/ 2036759 h 6858000"/>
              <a:gd name="connsiteX606" fmla="*/ 8257243 w 12192000"/>
              <a:gd name="connsiteY606" fmla="*/ 1894778 h 6858000"/>
              <a:gd name="connsiteX607" fmla="*/ 8240295 w 12192000"/>
              <a:gd name="connsiteY607" fmla="*/ 2178494 h 6858000"/>
              <a:gd name="connsiteX608" fmla="*/ 8222969 w 12192000"/>
              <a:gd name="connsiteY608" fmla="*/ 2575251 h 6858000"/>
              <a:gd name="connsiteX609" fmla="*/ 8222591 w 12192000"/>
              <a:gd name="connsiteY609" fmla="*/ 2688288 h 6858000"/>
              <a:gd name="connsiteX610" fmla="*/ 8374991 w 12192000"/>
              <a:gd name="connsiteY610" fmla="*/ 2732182 h 6858000"/>
              <a:gd name="connsiteX611" fmla="*/ 8761682 w 12192000"/>
              <a:gd name="connsiteY611" fmla="*/ 2850516 h 6858000"/>
              <a:gd name="connsiteX612" fmla="*/ 8992273 w 12192000"/>
              <a:gd name="connsiteY612" fmla="*/ 2915833 h 6858000"/>
              <a:gd name="connsiteX613" fmla="*/ 9009602 w 12192000"/>
              <a:gd name="connsiteY613" fmla="*/ 2495813 h 6858000"/>
              <a:gd name="connsiteX614" fmla="*/ 9020311 w 12192000"/>
              <a:gd name="connsiteY614" fmla="*/ 2074675 h 6858000"/>
              <a:gd name="connsiteX615" fmla="*/ 8297067 w 12192000"/>
              <a:gd name="connsiteY615" fmla="*/ 1896763 h 6858000"/>
              <a:gd name="connsiteX616" fmla="*/ 3975956 w 12192000"/>
              <a:gd name="connsiteY616" fmla="*/ 1826351 h 6858000"/>
              <a:gd name="connsiteX617" fmla="*/ 3904592 w 12192000"/>
              <a:gd name="connsiteY617" fmla="*/ 1841203 h 6858000"/>
              <a:gd name="connsiteX618" fmla="*/ 3539466 w 12192000"/>
              <a:gd name="connsiteY618" fmla="*/ 1936394 h 6858000"/>
              <a:gd name="connsiteX619" fmla="*/ 3250540 w 12192000"/>
              <a:gd name="connsiteY619" fmla="*/ 2014055 h 6858000"/>
              <a:gd name="connsiteX620" fmla="*/ 3250540 w 12192000"/>
              <a:gd name="connsiteY620" fmla="*/ 2437407 h 6858000"/>
              <a:gd name="connsiteX621" fmla="*/ 3253716 w 12192000"/>
              <a:gd name="connsiteY621" fmla="*/ 2860174 h 6858000"/>
              <a:gd name="connsiteX622" fmla="*/ 3333092 w 12192000"/>
              <a:gd name="connsiteY622" fmla="*/ 2835169 h 6858000"/>
              <a:gd name="connsiteX623" fmla="*/ 3718526 w 12192000"/>
              <a:gd name="connsiteY623" fmla="*/ 2729411 h 6858000"/>
              <a:gd name="connsiteX624" fmla="*/ 4032448 w 12192000"/>
              <a:gd name="connsiteY624" fmla="*/ 2643384 h 6858000"/>
              <a:gd name="connsiteX625" fmla="*/ 4029150 w 12192000"/>
              <a:gd name="connsiteY625" fmla="*/ 2236127 h 6858000"/>
              <a:gd name="connsiteX626" fmla="*/ 3975956 w 12192000"/>
              <a:gd name="connsiteY626" fmla="*/ 1826351 h 6858000"/>
              <a:gd name="connsiteX627" fmla="*/ 1480058 w 12192000"/>
              <a:gd name="connsiteY627" fmla="*/ 1803556 h 6858000"/>
              <a:gd name="connsiteX628" fmla="*/ 1205840 w 12192000"/>
              <a:gd name="connsiteY628" fmla="*/ 1865608 h 6858000"/>
              <a:gd name="connsiteX629" fmla="*/ 846164 w 12192000"/>
              <a:gd name="connsiteY629" fmla="*/ 1954941 h 6858000"/>
              <a:gd name="connsiteX630" fmla="*/ 746836 w 12192000"/>
              <a:gd name="connsiteY630" fmla="*/ 1977618 h 6858000"/>
              <a:gd name="connsiteX631" fmla="*/ 744564 w 12192000"/>
              <a:gd name="connsiteY631" fmla="*/ 2310950 h 6858000"/>
              <a:gd name="connsiteX632" fmla="*/ 758332 w 12192000"/>
              <a:gd name="connsiteY632" fmla="*/ 2660303 h 6858000"/>
              <a:gd name="connsiteX633" fmla="*/ 866282 w 12192000"/>
              <a:gd name="connsiteY633" fmla="*/ 2647889 h 6858000"/>
              <a:gd name="connsiteX634" fmla="*/ 1228020 w 12192000"/>
              <a:gd name="connsiteY634" fmla="*/ 2540834 h 6858000"/>
              <a:gd name="connsiteX635" fmla="*/ 1497848 w 12192000"/>
              <a:gd name="connsiteY635" fmla="*/ 2462209 h 6858000"/>
              <a:gd name="connsiteX636" fmla="*/ 1497860 w 12192000"/>
              <a:gd name="connsiteY636" fmla="*/ 2366957 h 6858000"/>
              <a:gd name="connsiteX637" fmla="*/ 1480058 w 12192000"/>
              <a:gd name="connsiteY637" fmla="*/ 1803556 h 6858000"/>
              <a:gd name="connsiteX638" fmla="*/ 7422428 w 12192000"/>
              <a:gd name="connsiteY638" fmla="*/ 1731960 h 6858000"/>
              <a:gd name="connsiteX639" fmla="*/ 7394737 w 12192000"/>
              <a:gd name="connsiteY639" fmla="*/ 2097084 h 6858000"/>
              <a:gd name="connsiteX640" fmla="*/ 7392771 w 12192000"/>
              <a:gd name="connsiteY640" fmla="*/ 2473043 h 6858000"/>
              <a:gd name="connsiteX641" fmla="*/ 7615358 w 12192000"/>
              <a:gd name="connsiteY641" fmla="*/ 2532440 h 6858000"/>
              <a:gd name="connsiteX642" fmla="*/ 8000184 w 12192000"/>
              <a:gd name="connsiteY642" fmla="*/ 2632252 h 6858000"/>
              <a:gd name="connsiteX643" fmla="*/ 8174170 w 12192000"/>
              <a:gd name="connsiteY643" fmla="*/ 2668105 h 6858000"/>
              <a:gd name="connsiteX644" fmla="*/ 8192191 w 12192000"/>
              <a:gd name="connsiteY644" fmla="*/ 2262183 h 6858000"/>
              <a:gd name="connsiteX645" fmla="*/ 8183653 w 12192000"/>
              <a:gd name="connsiteY645" fmla="*/ 1871660 h 6858000"/>
              <a:gd name="connsiteX646" fmla="*/ 7975290 w 12192000"/>
              <a:gd name="connsiteY646" fmla="*/ 1828094 h 6858000"/>
              <a:gd name="connsiteX647" fmla="*/ 7422428 w 12192000"/>
              <a:gd name="connsiteY647" fmla="*/ 1731960 h 6858000"/>
              <a:gd name="connsiteX648" fmla="*/ 4822167 w 12192000"/>
              <a:gd name="connsiteY648" fmla="*/ 1689128 h 6858000"/>
              <a:gd name="connsiteX649" fmla="*/ 4685640 w 12192000"/>
              <a:gd name="connsiteY649" fmla="*/ 1696365 h 6858000"/>
              <a:gd name="connsiteX650" fmla="*/ 4364436 w 12192000"/>
              <a:gd name="connsiteY650" fmla="*/ 1758852 h 6858000"/>
              <a:gd name="connsiteX651" fmla="*/ 4091386 w 12192000"/>
              <a:gd name="connsiteY651" fmla="*/ 1813396 h 6858000"/>
              <a:gd name="connsiteX652" fmla="*/ 4056992 w 12192000"/>
              <a:gd name="connsiteY652" fmla="*/ 1817421 h 6858000"/>
              <a:gd name="connsiteX653" fmla="*/ 4061448 w 12192000"/>
              <a:gd name="connsiteY653" fmla="*/ 2216014 h 6858000"/>
              <a:gd name="connsiteX654" fmla="*/ 4075916 w 12192000"/>
              <a:gd name="connsiteY654" fmla="*/ 2624845 h 6858000"/>
              <a:gd name="connsiteX655" fmla="*/ 4205052 w 12192000"/>
              <a:gd name="connsiteY655" fmla="*/ 2603386 h 6858000"/>
              <a:gd name="connsiteX656" fmla="*/ 4847566 w 12192000"/>
              <a:gd name="connsiteY656" fmla="*/ 2453894 h 6858000"/>
              <a:gd name="connsiteX657" fmla="*/ 4876140 w 12192000"/>
              <a:gd name="connsiteY657" fmla="*/ 2454147 h 6858000"/>
              <a:gd name="connsiteX658" fmla="*/ 4876140 w 12192000"/>
              <a:gd name="connsiteY658" fmla="*/ 1693860 h 6858000"/>
              <a:gd name="connsiteX659" fmla="*/ 10711441 w 12192000"/>
              <a:gd name="connsiteY659" fmla="*/ 1663926 h 6858000"/>
              <a:gd name="connsiteX660" fmla="*/ 10714339 w 12192000"/>
              <a:gd name="connsiteY660" fmla="*/ 2485261 h 6858000"/>
              <a:gd name="connsiteX661" fmla="*/ 11396489 w 12192000"/>
              <a:gd name="connsiteY661" fmla="*/ 2647323 h 6858000"/>
              <a:gd name="connsiteX662" fmla="*/ 11484287 w 12192000"/>
              <a:gd name="connsiteY662" fmla="*/ 2662807 h 6858000"/>
              <a:gd name="connsiteX663" fmla="*/ 11476326 w 12192000"/>
              <a:gd name="connsiteY663" fmla="*/ 2233829 h 6858000"/>
              <a:gd name="connsiteX664" fmla="*/ 11463502 w 12192000"/>
              <a:gd name="connsiteY664" fmla="*/ 1799987 h 6858000"/>
              <a:gd name="connsiteX665" fmla="*/ 11250315 w 12192000"/>
              <a:gd name="connsiteY665" fmla="*/ 1776353 h 6858000"/>
              <a:gd name="connsiteX666" fmla="*/ 10953091 w 12192000"/>
              <a:gd name="connsiteY666" fmla="*/ 1730744 h 6858000"/>
              <a:gd name="connsiteX667" fmla="*/ 10800691 w 12192000"/>
              <a:gd name="connsiteY667" fmla="*/ 1684332 h 6858000"/>
              <a:gd name="connsiteX668" fmla="*/ 10727666 w 12192000"/>
              <a:gd name="connsiteY668" fmla="*/ 1665251 h 6858000"/>
              <a:gd name="connsiteX669" fmla="*/ 10711441 w 12192000"/>
              <a:gd name="connsiteY669" fmla="*/ 1663926 h 6858000"/>
              <a:gd name="connsiteX670" fmla="*/ 6627938 w 12192000"/>
              <a:gd name="connsiteY670" fmla="*/ 1636791 h 6858000"/>
              <a:gd name="connsiteX671" fmla="*/ 6596100 w 12192000"/>
              <a:gd name="connsiteY671" fmla="*/ 1641834 h 6858000"/>
              <a:gd name="connsiteX672" fmla="*/ 6590640 w 12192000"/>
              <a:gd name="connsiteY672" fmla="*/ 1986903 h 6858000"/>
              <a:gd name="connsiteX673" fmla="*/ 6590640 w 12192000"/>
              <a:gd name="connsiteY673" fmla="*/ 2326509 h 6858000"/>
              <a:gd name="connsiteX674" fmla="*/ 6708116 w 12192000"/>
              <a:gd name="connsiteY674" fmla="*/ 2341825 h 6858000"/>
              <a:gd name="connsiteX675" fmla="*/ 7336766 w 12192000"/>
              <a:gd name="connsiteY675" fmla="*/ 2462131 h 6858000"/>
              <a:gd name="connsiteX676" fmla="*/ 7352641 w 12192000"/>
              <a:gd name="connsiteY676" fmla="*/ 2095323 h 6858000"/>
              <a:gd name="connsiteX677" fmla="*/ 7352641 w 12192000"/>
              <a:gd name="connsiteY677" fmla="*/ 1722087 h 6858000"/>
              <a:gd name="connsiteX678" fmla="*/ 7305016 w 12192000"/>
              <a:gd name="connsiteY678" fmla="*/ 1708158 h 6858000"/>
              <a:gd name="connsiteX679" fmla="*/ 6627938 w 12192000"/>
              <a:gd name="connsiteY679" fmla="*/ 1636791 h 6858000"/>
              <a:gd name="connsiteX680" fmla="*/ 5578796 w 12192000"/>
              <a:gd name="connsiteY680" fmla="*/ 1612520 h 6858000"/>
              <a:gd name="connsiteX681" fmla="*/ 5333340 w 12192000"/>
              <a:gd name="connsiteY681" fmla="*/ 1624102 h 6858000"/>
              <a:gd name="connsiteX682" fmla="*/ 4917792 w 12192000"/>
              <a:gd name="connsiteY682" fmla="*/ 1686075 h 6858000"/>
              <a:gd name="connsiteX683" fmla="*/ 4922928 w 12192000"/>
              <a:gd name="connsiteY683" fmla="*/ 2063387 h 6858000"/>
              <a:gd name="connsiteX684" fmla="*/ 4930902 w 12192000"/>
              <a:gd name="connsiteY684" fmla="*/ 2437858 h 6858000"/>
              <a:gd name="connsiteX685" fmla="*/ 5071796 w 12192000"/>
              <a:gd name="connsiteY685" fmla="*/ 2389294 h 6858000"/>
              <a:gd name="connsiteX686" fmla="*/ 5647666 w 12192000"/>
              <a:gd name="connsiteY686" fmla="*/ 2265680 h 6858000"/>
              <a:gd name="connsiteX687" fmla="*/ 5714340 w 12192000"/>
              <a:gd name="connsiteY687" fmla="*/ 2263802 h 6858000"/>
              <a:gd name="connsiteX688" fmla="*/ 5714340 w 12192000"/>
              <a:gd name="connsiteY688" fmla="*/ 1617660 h 6858000"/>
              <a:gd name="connsiteX689" fmla="*/ 5628616 w 12192000"/>
              <a:gd name="connsiteY689" fmla="*/ 1613070 h 6858000"/>
              <a:gd name="connsiteX690" fmla="*/ 5578796 w 12192000"/>
              <a:gd name="connsiteY690" fmla="*/ 1612520 h 6858000"/>
              <a:gd name="connsiteX691" fmla="*/ 6002720 w 12192000"/>
              <a:gd name="connsiteY691" fmla="*/ 1600156 h 6858000"/>
              <a:gd name="connsiteX692" fmla="*/ 5818900 w 12192000"/>
              <a:gd name="connsiteY692" fmla="*/ 1607509 h 6858000"/>
              <a:gd name="connsiteX693" fmla="*/ 5752009 w 12192000"/>
              <a:gd name="connsiteY693" fmla="*/ 1618941 h 6858000"/>
              <a:gd name="connsiteX694" fmla="*/ 5746092 w 12192000"/>
              <a:gd name="connsiteY694" fmla="*/ 2246309 h 6858000"/>
              <a:gd name="connsiteX695" fmla="*/ 5834992 w 12192000"/>
              <a:gd name="connsiteY695" fmla="*/ 2242566 h 6858000"/>
              <a:gd name="connsiteX696" fmla="*/ 6517616 w 12192000"/>
              <a:gd name="connsiteY696" fmla="*/ 2309735 h 6858000"/>
              <a:gd name="connsiteX697" fmla="*/ 6552540 w 12192000"/>
              <a:gd name="connsiteY697" fmla="*/ 2316159 h 6858000"/>
              <a:gd name="connsiteX698" fmla="*/ 6552540 w 12192000"/>
              <a:gd name="connsiteY698" fmla="*/ 1632730 h 6858000"/>
              <a:gd name="connsiteX699" fmla="*/ 6428716 w 12192000"/>
              <a:gd name="connsiteY699" fmla="*/ 1619130 h 6858000"/>
              <a:gd name="connsiteX700" fmla="*/ 6002720 w 12192000"/>
              <a:gd name="connsiteY700" fmla="*/ 1600156 h 6858000"/>
              <a:gd name="connsiteX701" fmla="*/ 2326616 w 12192000"/>
              <a:gd name="connsiteY701" fmla="*/ 1574537 h 6858000"/>
              <a:gd name="connsiteX702" fmla="*/ 2202792 w 12192000"/>
              <a:gd name="connsiteY702" fmla="*/ 1598852 h 6858000"/>
              <a:gd name="connsiteX703" fmla="*/ 1885292 w 12192000"/>
              <a:gd name="connsiteY703" fmla="*/ 1687642 h 6858000"/>
              <a:gd name="connsiteX704" fmla="*/ 1609066 w 12192000"/>
              <a:gd name="connsiteY704" fmla="*/ 1772178 h 6858000"/>
              <a:gd name="connsiteX705" fmla="*/ 1548740 w 12192000"/>
              <a:gd name="connsiteY705" fmla="*/ 1797263 h 6858000"/>
              <a:gd name="connsiteX706" fmla="*/ 1542584 w 12192000"/>
              <a:gd name="connsiteY706" fmla="*/ 2104337 h 6858000"/>
              <a:gd name="connsiteX707" fmla="*/ 1552920 w 12192000"/>
              <a:gd name="connsiteY707" fmla="*/ 2433730 h 6858000"/>
              <a:gd name="connsiteX708" fmla="*/ 1955950 w 12192000"/>
              <a:gd name="connsiteY708" fmla="*/ 2331775 h 6858000"/>
              <a:gd name="connsiteX709" fmla="*/ 2342492 w 12192000"/>
              <a:gd name="connsiteY709" fmla="*/ 2207501 h 6858000"/>
              <a:gd name="connsiteX710" fmla="*/ 2348206 w 12192000"/>
              <a:gd name="connsiteY710" fmla="*/ 2166582 h 6858000"/>
              <a:gd name="connsiteX711" fmla="*/ 2351380 w 12192000"/>
              <a:gd name="connsiteY711" fmla="*/ 1852611 h 6858000"/>
              <a:gd name="connsiteX712" fmla="*/ 2326616 w 12192000"/>
              <a:gd name="connsiteY712" fmla="*/ 1574537 h 6858000"/>
              <a:gd name="connsiteX713" fmla="*/ 9870415 w 12192000"/>
              <a:gd name="connsiteY713" fmla="*/ 1425832 h 6858000"/>
              <a:gd name="connsiteX714" fmla="*/ 9848229 w 12192000"/>
              <a:gd name="connsiteY714" fmla="*/ 1619979 h 6858000"/>
              <a:gd name="connsiteX715" fmla="*/ 9856484 w 12192000"/>
              <a:gd name="connsiteY715" fmla="*/ 2037459 h 6858000"/>
              <a:gd name="connsiteX716" fmla="*/ 9871051 w 12192000"/>
              <a:gd name="connsiteY716" fmla="*/ 2260404 h 6858000"/>
              <a:gd name="connsiteX717" fmla="*/ 10253859 w 12192000"/>
              <a:gd name="connsiteY717" fmla="*/ 2364482 h 6858000"/>
              <a:gd name="connsiteX718" fmla="*/ 10652003 w 12192000"/>
              <a:gd name="connsiteY718" fmla="*/ 2468560 h 6858000"/>
              <a:gd name="connsiteX719" fmla="*/ 10667340 w 12192000"/>
              <a:gd name="connsiteY719" fmla="*/ 2057251 h 6858000"/>
              <a:gd name="connsiteX720" fmla="*/ 10667340 w 12192000"/>
              <a:gd name="connsiteY720" fmla="*/ 1645943 h 6858000"/>
              <a:gd name="connsiteX721" fmla="*/ 10626065 w 12192000"/>
              <a:gd name="connsiteY721" fmla="*/ 1633613 h 6858000"/>
              <a:gd name="connsiteX722" fmla="*/ 10365334 w 12192000"/>
              <a:gd name="connsiteY722" fmla="*/ 1561862 h 6858000"/>
              <a:gd name="connsiteX723" fmla="*/ 10016084 w 12192000"/>
              <a:gd name="connsiteY723" fmla="*/ 1464327 h 6858000"/>
              <a:gd name="connsiteX724" fmla="*/ 9870415 w 12192000"/>
              <a:gd name="connsiteY724" fmla="*/ 1425832 h 6858000"/>
              <a:gd name="connsiteX725" fmla="*/ 3145498 w 12192000"/>
              <a:gd name="connsiteY725" fmla="*/ 1332710 h 6858000"/>
              <a:gd name="connsiteX726" fmla="*/ 3060040 w 12192000"/>
              <a:gd name="connsiteY726" fmla="*/ 1357581 h 6858000"/>
              <a:gd name="connsiteX727" fmla="*/ 2793340 w 12192000"/>
              <a:gd name="connsiteY727" fmla="*/ 1433824 h 6858000"/>
              <a:gd name="connsiteX728" fmla="*/ 2504568 w 12192000"/>
              <a:gd name="connsiteY728" fmla="*/ 1524244 h 6858000"/>
              <a:gd name="connsiteX729" fmla="*/ 2387246 w 12192000"/>
              <a:gd name="connsiteY729" fmla="*/ 1567857 h 6858000"/>
              <a:gd name="connsiteX730" fmla="*/ 2388858 w 12192000"/>
              <a:gd name="connsiteY730" fmla="*/ 1875334 h 6858000"/>
              <a:gd name="connsiteX731" fmla="*/ 2400188 w 12192000"/>
              <a:gd name="connsiteY731" fmla="*/ 2193234 h 6858000"/>
              <a:gd name="connsiteX732" fmla="*/ 2579396 w 12192000"/>
              <a:gd name="connsiteY732" fmla="*/ 2147319 h 6858000"/>
              <a:gd name="connsiteX733" fmla="*/ 3139416 w 12192000"/>
              <a:gd name="connsiteY733" fmla="*/ 1992312 h 6858000"/>
              <a:gd name="connsiteX734" fmla="*/ 3199740 w 12192000"/>
              <a:gd name="connsiteY734" fmla="*/ 1984982 h 6858000"/>
              <a:gd name="connsiteX735" fmla="*/ 3199740 w 12192000"/>
              <a:gd name="connsiteY735" fmla="*/ 1661620 h 6858000"/>
              <a:gd name="connsiteX736" fmla="*/ 3145498 w 12192000"/>
              <a:gd name="connsiteY736" fmla="*/ 1332710 h 6858000"/>
              <a:gd name="connsiteX737" fmla="*/ 9064251 w 12192000"/>
              <a:gd name="connsiteY737" fmla="*/ 1236660 h 6858000"/>
              <a:gd name="connsiteX738" fmla="*/ 9052419 w 12192000"/>
              <a:gd name="connsiteY738" fmla="*/ 1411286 h 6858000"/>
              <a:gd name="connsiteX739" fmla="*/ 9060744 w 12192000"/>
              <a:gd name="connsiteY739" fmla="*/ 1816677 h 6858000"/>
              <a:gd name="connsiteX740" fmla="*/ 9067141 w 12192000"/>
              <a:gd name="connsiteY740" fmla="*/ 2047443 h 6858000"/>
              <a:gd name="connsiteX741" fmla="*/ 9102066 w 12192000"/>
              <a:gd name="connsiteY741" fmla="*/ 2049759 h 6858000"/>
              <a:gd name="connsiteX742" fmla="*/ 9800566 w 12192000"/>
              <a:gd name="connsiteY742" fmla="*/ 2233694 h 6858000"/>
              <a:gd name="connsiteX743" fmla="*/ 9816441 w 12192000"/>
              <a:gd name="connsiteY743" fmla="*/ 1827211 h 6858000"/>
              <a:gd name="connsiteX744" fmla="*/ 9812692 w 12192000"/>
              <a:gd name="connsiteY744" fmla="*/ 1414461 h 6858000"/>
              <a:gd name="connsiteX745" fmla="*/ 9599967 w 12192000"/>
              <a:gd name="connsiteY745" fmla="*/ 1357002 h 6858000"/>
              <a:gd name="connsiteX746" fmla="*/ 9064251 w 12192000"/>
              <a:gd name="connsiteY746" fmla="*/ 1236660 h 6858000"/>
              <a:gd name="connsiteX747" fmla="*/ 3983966 w 12192000"/>
              <a:gd name="connsiteY747" fmla="*/ 1129489 h 6858000"/>
              <a:gd name="connsiteX748" fmla="*/ 3717244 w 12192000"/>
              <a:gd name="connsiteY748" fmla="*/ 1192536 h 6858000"/>
              <a:gd name="connsiteX749" fmla="*/ 3363128 w 12192000"/>
              <a:gd name="connsiteY749" fmla="*/ 1292930 h 6858000"/>
              <a:gd name="connsiteX750" fmla="*/ 3241588 w 12192000"/>
              <a:gd name="connsiteY750" fmla="*/ 1330279 h 6858000"/>
              <a:gd name="connsiteX751" fmla="*/ 3245112 w 12192000"/>
              <a:gd name="connsiteY751" fmla="*/ 1652788 h 6858000"/>
              <a:gd name="connsiteX752" fmla="*/ 3254202 w 12192000"/>
              <a:gd name="connsiteY752" fmla="*/ 1969729 h 6858000"/>
              <a:gd name="connsiteX753" fmla="*/ 3344448 w 12192000"/>
              <a:gd name="connsiteY753" fmla="*/ 1938449 h 6858000"/>
              <a:gd name="connsiteX754" fmla="*/ 3720440 w 12192000"/>
              <a:gd name="connsiteY754" fmla="*/ 1840400 h 6858000"/>
              <a:gd name="connsiteX755" fmla="*/ 4006192 w 12192000"/>
              <a:gd name="connsiteY755" fmla="*/ 1773631 h 6858000"/>
              <a:gd name="connsiteX756" fmla="*/ 4012188 w 12192000"/>
              <a:gd name="connsiteY756" fmla="*/ 1682945 h 6858000"/>
              <a:gd name="connsiteX757" fmla="*/ 4015364 w 12192000"/>
              <a:gd name="connsiteY757" fmla="*/ 1363660 h 6858000"/>
              <a:gd name="connsiteX758" fmla="*/ 3983966 w 12192000"/>
              <a:gd name="connsiteY758" fmla="*/ 1129489 h 6858000"/>
              <a:gd name="connsiteX759" fmla="*/ 1408298 w 12192000"/>
              <a:gd name="connsiteY759" fmla="*/ 1091824 h 6858000"/>
              <a:gd name="connsiteX760" fmla="*/ 1358240 w 12192000"/>
              <a:gd name="connsiteY760" fmla="*/ 1098361 h 6858000"/>
              <a:gd name="connsiteX761" fmla="*/ 826882 w 12192000"/>
              <a:gd name="connsiteY761" fmla="*/ 1185860 h 6858000"/>
              <a:gd name="connsiteX762" fmla="*/ 729764 w 12192000"/>
              <a:gd name="connsiteY762" fmla="*/ 1526944 h 6858000"/>
              <a:gd name="connsiteX763" fmla="*/ 738028 w 12192000"/>
              <a:gd name="connsiteY763" fmla="*/ 1889195 h 6858000"/>
              <a:gd name="connsiteX764" fmla="*/ 831088 w 12192000"/>
              <a:gd name="connsiteY764" fmla="*/ 1918435 h 6858000"/>
              <a:gd name="connsiteX765" fmla="*/ 1203824 w 12192000"/>
              <a:gd name="connsiteY765" fmla="*/ 1838770 h 6858000"/>
              <a:gd name="connsiteX766" fmla="*/ 1497940 w 12192000"/>
              <a:gd name="connsiteY766" fmla="*/ 1766447 h 6858000"/>
              <a:gd name="connsiteX767" fmla="*/ 1491524 w 12192000"/>
              <a:gd name="connsiteY767" fmla="*/ 1549178 h 6858000"/>
              <a:gd name="connsiteX768" fmla="*/ 1483260 w 12192000"/>
              <a:gd name="connsiteY768" fmla="*/ 1214436 h 6858000"/>
              <a:gd name="connsiteX769" fmla="*/ 1448400 w 12192000"/>
              <a:gd name="connsiteY769" fmla="*/ 1092001 h 6858000"/>
              <a:gd name="connsiteX770" fmla="*/ 1408298 w 12192000"/>
              <a:gd name="connsiteY770" fmla="*/ 1091824 h 6858000"/>
              <a:gd name="connsiteX771" fmla="*/ 8254341 w 12192000"/>
              <a:gd name="connsiteY771" fmla="*/ 1070409 h 6858000"/>
              <a:gd name="connsiteX772" fmla="*/ 8254341 w 12192000"/>
              <a:gd name="connsiteY772" fmla="*/ 1845282 h 6858000"/>
              <a:gd name="connsiteX773" fmla="*/ 8295616 w 12192000"/>
              <a:gd name="connsiteY773" fmla="*/ 1850612 h 6858000"/>
              <a:gd name="connsiteX774" fmla="*/ 8663507 w 12192000"/>
              <a:gd name="connsiteY774" fmla="*/ 1940002 h 6858000"/>
              <a:gd name="connsiteX775" fmla="*/ 9011193 w 12192000"/>
              <a:gd name="connsiteY775" fmla="*/ 2024061 h 6858000"/>
              <a:gd name="connsiteX776" fmla="*/ 9016560 w 12192000"/>
              <a:gd name="connsiteY776" fmla="*/ 1665286 h 6858000"/>
              <a:gd name="connsiteX777" fmla="*/ 8992529 w 12192000"/>
              <a:gd name="connsiteY777" fmla="*/ 1255710 h 6858000"/>
              <a:gd name="connsiteX778" fmla="*/ 8984202 w 12192000"/>
              <a:gd name="connsiteY778" fmla="*/ 1204911 h 6858000"/>
              <a:gd name="connsiteX779" fmla="*/ 8660546 w 12192000"/>
              <a:gd name="connsiteY779" fmla="*/ 1140105 h 6858000"/>
              <a:gd name="connsiteX780" fmla="*/ 8295616 w 12192000"/>
              <a:gd name="connsiteY780" fmla="*/ 1072855 h 6858000"/>
              <a:gd name="connsiteX781" fmla="*/ 4807225 w 12192000"/>
              <a:gd name="connsiteY781" fmla="*/ 950536 h 6858000"/>
              <a:gd name="connsiteX782" fmla="*/ 4780892 w 12192000"/>
              <a:gd name="connsiteY782" fmla="*/ 952946 h 6858000"/>
              <a:gd name="connsiteX783" fmla="*/ 4469740 w 12192000"/>
              <a:gd name="connsiteY783" fmla="*/ 1015458 h 6858000"/>
              <a:gd name="connsiteX784" fmla="*/ 4114140 w 12192000"/>
              <a:gd name="connsiteY784" fmla="*/ 1088921 h 6858000"/>
              <a:gd name="connsiteX785" fmla="*/ 4044292 w 12192000"/>
              <a:gd name="connsiteY785" fmla="*/ 1105311 h 6858000"/>
              <a:gd name="connsiteX786" fmla="*/ 4049044 w 12192000"/>
              <a:gd name="connsiteY786" fmla="*/ 1428160 h 6858000"/>
              <a:gd name="connsiteX787" fmla="*/ 4064300 w 12192000"/>
              <a:gd name="connsiteY787" fmla="*/ 1764672 h 6858000"/>
              <a:gd name="connsiteX788" fmla="*/ 4180196 w 12192000"/>
              <a:gd name="connsiteY788" fmla="*/ 1749581 h 6858000"/>
              <a:gd name="connsiteX789" fmla="*/ 4582548 w 12192000"/>
              <a:gd name="connsiteY789" fmla="*/ 1679781 h 6858000"/>
              <a:gd name="connsiteX790" fmla="*/ 4879502 w 12192000"/>
              <a:gd name="connsiteY790" fmla="*/ 1638732 h 6858000"/>
              <a:gd name="connsiteX791" fmla="*/ 4871472 w 12192000"/>
              <a:gd name="connsiteY791" fmla="*/ 1543729 h 6858000"/>
              <a:gd name="connsiteX792" fmla="*/ 4863440 w 12192000"/>
              <a:gd name="connsiteY792" fmla="*/ 1202995 h 6858000"/>
              <a:gd name="connsiteX793" fmla="*/ 4834866 w 12192000"/>
              <a:gd name="connsiteY793" fmla="*/ 952382 h 6858000"/>
              <a:gd name="connsiteX794" fmla="*/ 4807225 w 12192000"/>
              <a:gd name="connsiteY794" fmla="*/ 950536 h 6858000"/>
              <a:gd name="connsiteX795" fmla="*/ 7411653 w 12192000"/>
              <a:gd name="connsiteY795" fmla="*/ 929443 h 6858000"/>
              <a:gd name="connsiteX796" fmla="*/ 7391087 w 12192000"/>
              <a:gd name="connsiteY796" fmla="*/ 1295279 h 6858000"/>
              <a:gd name="connsiteX797" fmla="*/ 7411218 w 12192000"/>
              <a:gd name="connsiteY797" fmla="*/ 1675417 h 6858000"/>
              <a:gd name="connsiteX798" fmla="*/ 7520683 w 12192000"/>
              <a:gd name="connsiteY798" fmla="*/ 1698653 h 6858000"/>
              <a:gd name="connsiteX799" fmla="*/ 7906566 w 12192000"/>
              <a:gd name="connsiteY799" fmla="*/ 1771072 h 6858000"/>
              <a:gd name="connsiteX800" fmla="*/ 8210213 w 12192000"/>
              <a:gd name="connsiteY800" fmla="*/ 1833562 h 6858000"/>
              <a:gd name="connsiteX801" fmla="*/ 8199410 w 12192000"/>
              <a:gd name="connsiteY801" fmla="*/ 1063198 h 6858000"/>
              <a:gd name="connsiteX802" fmla="*/ 7411653 w 12192000"/>
              <a:gd name="connsiteY802" fmla="*/ 929443 h 6858000"/>
              <a:gd name="connsiteX803" fmla="*/ 2306244 w 12192000"/>
              <a:gd name="connsiteY803" fmla="*/ 901245 h 6858000"/>
              <a:gd name="connsiteX804" fmla="*/ 2215492 w 12192000"/>
              <a:gd name="connsiteY804" fmla="*/ 913794 h 6858000"/>
              <a:gd name="connsiteX805" fmla="*/ 1650340 w 12192000"/>
              <a:gd name="connsiteY805" fmla="*/ 1043922 h 6858000"/>
              <a:gd name="connsiteX806" fmla="*/ 1529692 w 12192000"/>
              <a:gd name="connsiteY806" fmla="*/ 1067905 h 6858000"/>
              <a:gd name="connsiteX807" fmla="*/ 1529692 w 12192000"/>
              <a:gd name="connsiteY807" fmla="*/ 1392541 h 6858000"/>
              <a:gd name="connsiteX808" fmla="*/ 1545202 w 12192000"/>
              <a:gd name="connsiteY808" fmla="*/ 1732671 h 6858000"/>
              <a:gd name="connsiteX809" fmla="*/ 1615052 w 12192000"/>
              <a:gd name="connsiteY809" fmla="*/ 1725595 h 6858000"/>
              <a:gd name="connsiteX810" fmla="*/ 2122316 w 12192000"/>
              <a:gd name="connsiteY810" fmla="*/ 1585433 h 6858000"/>
              <a:gd name="connsiteX811" fmla="*/ 2325864 w 12192000"/>
              <a:gd name="connsiteY811" fmla="*/ 1523840 h 6858000"/>
              <a:gd name="connsiteX812" fmla="*/ 2331996 w 12192000"/>
              <a:gd name="connsiteY812" fmla="*/ 1208086 h 6858000"/>
              <a:gd name="connsiteX813" fmla="*/ 2306244 w 12192000"/>
              <a:gd name="connsiteY813" fmla="*/ 901245 h 6858000"/>
              <a:gd name="connsiteX814" fmla="*/ 5650840 w 12192000"/>
              <a:gd name="connsiteY814" fmla="*/ 847548 h 6858000"/>
              <a:gd name="connsiteX815" fmla="*/ 5498440 w 12192000"/>
              <a:gd name="connsiteY815" fmla="*/ 857115 h 6858000"/>
              <a:gd name="connsiteX816" fmla="*/ 4939640 w 12192000"/>
              <a:gd name="connsiteY816" fmla="*/ 929566 h 6858000"/>
              <a:gd name="connsiteX817" fmla="*/ 4895192 w 12192000"/>
              <a:gd name="connsiteY817" fmla="*/ 939265 h 6858000"/>
              <a:gd name="connsiteX818" fmla="*/ 4899734 w 12192000"/>
              <a:gd name="connsiteY818" fmla="*/ 1281638 h 6858000"/>
              <a:gd name="connsiteX819" fmla="*/ 4906084 w 12192000"/>
              <a:gd name="connsiteY819" fmla="*/ 1625337 h 6858000"/>
              <a:gd name="connsiteX820" fmla="*/ 5028540 w 12192000"/>
              <a:gd name="connsiteY820" fmla="*/ 1611052 h 6858000"/>
              <a:gd name="connsiteX821" fmla="*/ 5654216 w 12192000"/>
              <a:gd name="connsiteY821" fmla="*/ 1565314 h 6858000"/>
              <a:gd name="connsiteX822" fmla="*/ 5714740 w 12192000"/>
              <a:gd name="connsiteY822" fmla="*/ 1565245 h 6858000"/>
              <a:gd name="connsiteX823" fmla="*/ 5695292 w 12192000"/>
              <a:gd name="connsiteY823" fmla="*/ 849310 h 6858000"/>
              <a:gd name="connsiteX824" fmla="*/ 6658948 w 12192000"/>
              <a:gd name="connsiteY824" fmla="*/ 842958 h 6858000"/>
              <a:gd name="connsiteX825" fmla="*/ 6598624 w 12192000"/>
              <a:gd name="connsiteY825" fmla="*/ 882426 h 6858000"/>
              <a:gd name="connsiteX826" fmla="*/ 6590640 w 12192000"/>
              <a:gd name="connsiteY826" fmla="*/ 1255976 h 6858000"/>
              <a:gd name="connsiteX827" fmla="*/ 6590640 w 12192000"/>
              <a:gd name="connsiteY827" fmla="*/ 1589617 h 6858000"/>
              <a:gd name="connsiteX828" fmla="*/ 6689066 w 12192000"/>
              <a:gd name="connsiteY828" fmla="*/ 1591657 h 6858000"/>
              <a:gd name="connsiteX829" fmla="*/ 7324257 w 12192000"/>
              <a:gd name="connsiteY829" fmla="*/ 1670193 h 6858000"/>
              <a:gd name="connsiteX830" fmla="*/ 7353022 w 12192000"/>
              <a:gd name="connsiteY830" fmla="*/ 1682993 h 6858000"/>
              <a:gd name="connsiteX831" fmla="*/ 7333591 w 12192000"/>
              <a:gd name="connsiteY831" fmla="*/ 913004 h 6858000"/>
              <a:gd name="connsiteX832" fmla="*/ 7212941 w 12192000"/>
              <a:gd name="connsiteY832" fmla="*/ 897649 h 6858000"/>
              <a:gd name="connsiteX833" fmla="*/ 6658948 w 12192000"/>
              <a:gd name="connsiteY833" fmla="*/ 842958 h 6858000"/>
              <a:gd name="connsiteX834" fmla="*/ 6117418 w 12192000"/>
              <a:gd name="connsiteY834" fmla="*/ 826590 h 6858000"/>
              <a:gd name="connsiteX835" fmla="*/ 5936592 w 12192000"/>
              <a:gd name="connsiteY835" fmla="*/ 828856 h 6858000"/>
              <a:gd name="connsiteX836" fmla="*/ 5746092 w 12192000"/>
              <a:gd name="connsiteY836" fmla="*/ 836610 h 6858000"/>
              <a:gd name="connsiteX837" fmla="*/ 5752044 w 12192000"/>
              <a:gd name="connsiteY837" fmla="*/ 1566861 h 6858000"/>
              <a:gd name="connsiteX838" fmla="*/ 5978836 w 12192000"/>
              <a:gd name="connsiteY838" fmla="*/ 1566861 h 6858000"/>
              <a:gd name="connsiteX839" fmla="*/ 6378412 w 12192000"/>
              <a:gd name="connsiteY839" fmla="*/ 1575148 h 6858000"/>
              <a:gd name="connsiteX840" fmla="*/ 6551196 w 12192000"/>
              <a:gd name="connsiteY840" fmla="*/ 1583434 h 6858000"/>
              <a:gd name="connsiteX841" fmla="*/ 6549736 w 12192000"/>
              <a:gd name="connsiteY841" fmla="*/ 842960 h 6858000"/>
              <a:gd name="connsiteX842" fmla="*/ 6495982 w 12192000"/>
              <a:gd name="connsiteY842" fmla="*/ 842960 h 6858000"/>
              <a:gd name="connsiteX843" fmla="*/ 6284660 w 12192000"/>
              <a:gd name="connsiteY843" fmla="*/ 832031 h 6858000"/>
              <a:gd name="connsiteX844" fmla="*/ 6117418 w 12192000"/>
              <a:gd name="connsiteY844" fmla="*/ 826590 h 6858000"/>
              <a:gd name="connsiteX845" fmla="*/ 10714788 w 12192000"/>
              <a:gd name="connsiteY845" fmla="*/ 811342 h 6858000"/>
              <a:gd name="connsiteX846" fmla="*/ 10702088 w 12192000"/>
              <a:gd name="connsiteY846" fmla="*/ 1213612 h 6858000"/>
              <a:gd name="connsiteX847" fmla="*/ 10699091 w 12192000"/>
              <a:gd name="connsiteY847" fmla="*/ 1609662 h 6858000"/>
              <a:gd name="connsiteX848" fmla="*/ 10883852 w 12192000"/>
              <a:gd name="connsiteY848" fmla="*/ 1669354 h 6858000"/>
              <a:gd name="connsiteX849" fmla="*/ 11268027 w 12192000"/>
              <a:gd name="connsiteY849" fmla="*/ 1738393 h 6858000"/>
              <a:gd name="connsiteX850" fmla="*/ 11467441 w 12192000"/>
              <a:gd name="connsiteY850" fmla="*/ 1747739 h 6858000"/>
              <a:gd name="connsiteX851" fmla="*/ 11467441 w 12192000"/>
              <a:gd name="connsiteY851" fmla="*/ 923160 h 6858000"/>
              <a:gd name="connsiteX852" fmla="*/ 11242016 w 12192000"/>
              <a:gd name="connsiteY852" fmla="*/ 908550 h 6858000"/>
              <a:gd name="connsiteX853" fmla="*/ 10870541 w 12192000"/>
              <a:gd name="connsiteY853" fmla="*/ 849532 h 6858000"/>
              <a:gd name="connsiteX854" fmla="*/ 10714788 w 12192000"/>
              <a:gd name="connsiteY854" fmla="*/ 811342 h 6858000"/>
              <a:gd name="connsiteX855" fmla="*/ 3170388 w 12192000"/>
              <a:gd name="connsiteY855" fmla="*/ 659862 h 6858000"/>
              <a:gd name="connsiteX856" fmla="*/ 3060040 w 12192000"/>
              <a:gd name="connsiteY856" fmla="*/ 683940 h 6858000"/>
              <a:gd name="connsiteX857" fmla="*/ 2456792 w 12192000"/>
              <a:gd name="connsiteY857" fmla="*/ 853481 h 6858000"/>
              <a:gd name="connsiteX858" fmla="*/ 2367892 w 12192000"/>
              <a:gd name="connsiteY858" fmla="*/ 877463 h 6858000"/>
              <a:gd name="connsiteX859" fmla="*/ 2372676 w 12192000"/>
              <a:gd name="connsiteY859" fmla="*/ 1187238 h 6858000"/>
              <a:gd name="connsiteX860" fmla="*/ 2387520 w 12192000"/>
              <a:gd name="connsiteY860" fmla="*/ 1507620 h 6858000"/>
              <a:gd name="connsiteX861" fmla="*/ 2497032 w 12192000"/>
              <a:gd name="connsiteY861" fmla="*/ 1480355 h 6858000"/>
              <a:gd name="connsiteX862" fmla="*/ 2812392 w 12192000"/>
              <a:gd name="connsiteY862" fmla="*/ 1382830 h 6858000"/>
              <a:gd name="connsiteX863" fmla="*/ 3104492 w 12192000"/>
              <a:gd name="connsiteY863" fmla="*/ 1300471 h 6858000"/>
              <a:gd name="connsiteX864" fmla="*/ 3180692 w 12192000"/>
              <a:gd name="connsiteY864" fmla="*/ 1277766 h 6858000"/>
              <a:gd name="connsiteX865" fmla="*/ 3184482 w 12192000"/>
              <a:gd name="connsiteY865" fmla="*/ 1019088 h 6858000"/>
              <a:gd name="connsiteX866" fmla="*/ 3170388 w 12192000"/>
              <a:gd name="connsiteY866" fmla="*/ 659862 h 6858000"/>
              <a:gd name="connsiteX867" fmla="*/ 9877152 w 12192000"/>
              <a:gd name="connsiteY867" fmla="*/ 588960 h 6858000"/>
              <a:gd name="connsiteX868" fmla="*/ 9851185 w 12192000"/>
              <a:gd name="connsiteY868" fmla="*/ 978413 h 6858000"/>
              <a:gd name="connsiteX869" fmla="*/ 9848191 w 12192000"/>
              <a:gd name="connsiteY869" fmla="*/ 1367869 h 6858000"/>
              <a:gd name="connsiteX870" fmla="*/ 9981541 w 12192000"/>
              <a:gd name="connsiteY870" fmla="*/ 1403888 h 6858000"/>
              <a:gd name="connsiteX871" fmla="*/ 10638766 w 12192000"/>
              <a:gd name="connsiteY871" fmla="*/ 1595222 h 6858000"/>
              <a:gd name="connsiteX872" fmla="*/ 10667341 w 12192000"/>
              <a:gd name="connsiteY872" fmla="*/ 1607923 h 6858000"/>
              <a:gd name="connsiteX873" fmla="*/ 10667341 w 12192000"/>
              <a:gd name="connsiteY873" fmla="*/ 1207143 h 6858000"/>
              <a:gd name="connsiteX874" fmla="*/ 10654756 w 12192000"/>
              <a:gd name="connsiteY874" fmla="*/ 798582 h 6858000"/>
              <a:gd name="connsiteX875" fmla="*/ 9877152 w 12192000"/>
              <a:gd name="connsiteY875" fmla="*/ 588960 h 6858000"/>
              <a:gd name="connsiteX876" fmla="*/ 1414332 w 12192000"/>
              <a:gd name="connsiteY876" fmla="*/ 549688 h 6858000"/>
              <a:gd name="connsiteX877" fmla="*/ 1218540 w 12192000"/>
              <a:gd name="connsiteY877" fmla="*/ 574430 h 6858000"/>
              <a:gd name="connsiteX878" fmla="*/ 876872 w 12192000"/>
              <a:gd name="connsiteY878" fmla="*/ 615666 h 6858000"/>
              <a:gd name="connsiteX879" fmla="*/ 719356 w 12192000"/>
              <a:gd name="connsiteY879" fmla="*/ 630987 h 6858000"/>
              <a:gd name="connsiteX880" fmla="*/ 727210 w 12192000"/>
              <a:gd name="connsiteY880" fmla="*/ 884702 h 6858000"/>
              <a:gd name="connsiteX881" fmla="*/ 741832 w 12192000"/>
              <a:gd name="connsiteY881" fmla="*/ 1145187 h 6858000"/>
              <a:gd name="connsiteX882" fmla="*/ 1250292 w 12192000"/>
              <a:gd name="connsiteY882" fmla="*/ 1070328 h 6858000"/>
              <a:gd name="connsiteX883" fmla="*/ 1443966 w 12192000"/>
              <a:gd name="connsiteY883" fmla="*/ 1044672 h 6858000"/>
              <a:gd name="connsiteX884" fmla="*/ 1485240 w 12192000"/>
              <a:gd name="connsiteY884" fmla="*/ 1044142 h 6858000"/>
              <a:gd name="connsiteX885" fmla="*/ 1485240 w 12192000"/>
              <a:gd name="connsiteY885" fmla="*/ 550860 h 6858000"/>
              <a:gd name="connsiteX886" fmla="*/ 1455608 w 12192000"/>
              <a:gd name="connsiteY886" fmla="*/ 550860 h 6858000"/>
              <a:gd name="connsiteX887" fmla="*/ 1414332 w 12192000"/>
              <a:gd name="connsiteY887" fmla="*/ 549688 h 6858000"/>
              <a:gd name="connsiteX888" fmla="*/ 3983966 w 12192000"/>
              <a:gd name="connsiteY888" fmla="*/ 430887 h 6858000"/>
              <a:gd name="connsiteX889" fmla="*/ 3860140 w 12192000"/>
              <a:gd name="connsiteY889" fmla="*/ 456341 h 6858000"/>
              <a:gd name="connsiteX890" fmla="*/ 3612492 w 12192000"/>
              <a:gd name="connsiteY890" fmla="*/ 526739 h 6858000"/>
              <a:gd name="connsiteX891" fmla="*/ 3355316 w 12192000"/>
              <a:gd name="connsiteY891" fmla="*/ 609781 h 6858000"/>
              <a:gd name="connsiteX892" fmla="*/ 3237840 w 12192000"/>
              <a:gd name="connsiteY892" fmla="*/ 653551 h 6858000"/>
              <a:gd name="connsiteX893" fmla="*/ 3237840 w 12192000"/>
              <a:gd name="connsiteY893" fmla="*/ 964155 h 6858000"/>
              <a:gd name="connsiteX894" fmla="*/ 3241016 w 12192000"/>
              <a:gd name="connsiteY894" fmla="*/ 1268219 h 6858000"/>
              <a:gd name="connsiteX895" fmla="*/ 3820720 w 12192000"/>
              <a:gd name="connsiteY895" fmla="*/ 1120785 h 6858000"/>
              <a:gd name="connsiteX896" fmla="*/ 4016248 w 12192000"/>
              <a:gd name="connsiteY896" fmla="*/ 1081247 h 6858000"/>
              <a:gd name="connsiteX897" fmla="*/ 4001752 w 12192000"/>
              <a:gd name="connsiteY897" fmla="*/ 933528 h 6858000"/>
              <a:gd name="connsiteX898" fmla="*/ 3993548 w 12192000"/>
              <a:gd name="connsiteY898" fmla="*/ 611185 h 6858000"/>
              <a:gd name="connsiteX899" fmla="*/ 3983966 w 12192000"/>
              <a:gd name="connsiteY899" fmla="*/ 430887 h 6858000"/>
              <a:gd name="connsiteX900" fmla="*/ 9051368 w 12192000"/>
              <a:gd name="connsiteY900" fmla="*/ 398461 h 6858000"/>
              <a:gd name="connsiteX901" fmla="*/ 9042635 w 12192000"/>
              <a:gd name="connsiteY901" fmla="*/ 782635 h 6858000"/>
              <a:gd name="connsiteX902" fmla="*/ 9054994 w 12192000"/>
              <a:gd name="connsiteY902" fmla="*/ 1177318 h 6858000"/>
              <a:gd name="connsiteX903" fmla="*/ 9197785 w 12192000"/>
              <a:gd name="connsiteY903" fmla="*/ 1217866 h 6858000"/>
              <a:gd name="connsiteX904" fmla="*/ 9562291 w 12192000"/>
              <a:gd name="connsiteY904" fmla="*/ 1305783 h 6858000"/>
              <a:gd name="connsiteX905" fmla="*/ 9805342 w 12192000"/>
              <a:gd name="connsiteY905" fmla="*/ 1363662 h 6858000"/>
              <a:gd name="connsiteX906" fmla="*/ 9807097 w 12192000"/>
              <a:gd name="connsiteY906" fmla="*/ 961127 h 6858000"/>
              <a:gd name="connsiteX907" fmla="*/ 9797391 w 12192000"/>
              <a:gd name="connsiteY907" fmla="*/ 558594 h 6858000"/>
              <a:gd name="connsiteX908" fmla="*/ 9664041 w 12192000"/>
              <a:gd name="connsiteY908" fmla="*/ 525046 h 6858000"/>
              <a:gd name="connsiteX909" fmla="*/ 9051368 w 12192000"/>
              <a:gd name="connsiteY909" fmla="*/ 398461 h 6858000"/>
              <a:gd name="connsiteX910" fmla="*/ 2265232 w 12192000"/>
              <a:gd name="connsiteY910" fmla="*/ 371905 h 6858000"/>
              <a:gd name="connsiteX911" fmla="*/ 2044040 w 12192000"/>
              <a:gd name="connsiteY911" fmla="*/ 417324 h 6858000"/>
              <a:gd name="connsiteX912" fmla="*/ 1675740 w 12192000"/>
              <a:gd name="connsiteY912" fmla="*/ 494610 h 6858000"/>
              <a:gd name="connsiteX913" fmla="*/ 1518160 w 12192000"/>
              <a:gd name="connsiteY913" fmla="*/ 531742 h 6858000"/>
              <a:gd name="connsiteX914" fmla="*/ 1527796 w 12192000"/>
              <a:gd name="connsiteY914" fmla="*/ 781689 h 6858000"/>
              <a:gd name="connsiteX915" fmla="*/ 1540492 w 12192000"/>
              <a:gd name="connsiteY915" fmla="*/ 1029445 h 6858000"/>
              <a:gd name="connsiteX916" fmla="*/ 1721356 w 12192000"/>
              <a:gd name="connsiteY916" fmla="*/ 988851 h 6858000"/>
              <a:gd name="connsiteX917" fmla="*/ 2117066 w 12192000"/>
              <a:gd name="connsiteY917" fmla="*/ 898512 h 6858000"/>
              <a:gd name="connsiteX918" fmla="*/ 2336140 w 12192000"/>
              <a:gd name="connsiteY918" fmla="*/ 852994 h 6858000"/>
              <a:gd name="connsiteX919" fmla="*/ 2329724 w 12192000"/>
              <a:gd name="connsiteY919" fmla="*/ 730503 h 6858000"/>
              <a:gd name="connsiteX920" fmla="*/ 2321460 w 12192000"/>
              <a:gd name="connsiteY920" fmla="*/ 490536 h 6858000"/>
              <a:gd name="connsiteX921" fmla="*/ 2298242 w 12192000"/>
              <a:gd name="connsiteY921" fmla="*/ 373061 h 6858000"/>
              <a:gd name="connsiteX922" fmla="*/ 2265232 w 12192000"/>
              <a:gd name="connsiteY922" fmla="*/ 371905 h 6858000"/>
              <a:gd name="connsiteX923" fmla="*/ 8254341 w 12192000"/>
              <a:gd name="connsiteY923" fmla="*/ 244043 h 6858000"/>
              <a:gd name="connsiteX924" fmla="*/ 8254341 w 12192000"/>
              <a:gd name="connsiteY924" fmla="*/ 632801 h 6858000"/>
              <a:gd name="connsiteX925" fmla="*/ 8263866 w 12192000"/>
              <a:gd name="connsiteY925" fmla="*/ 1019732 h 6858000"/>
              <a:gd name="connsiteX926" fmla="*/ 8975066 w 12192000"/>
              <a:gd name="connsiteY926" fmla="*/ 1161984 h 6858000"/>
              <a:gd name="connsiteX927" fmla="*/ 9003641 w 12192000"/>
              <a:gd name="connsiteY927" fmla="*/ 1174874 h 6858000"/>
              <a:gd name="connsiteX928" fmla="*/ 9003641 w 12192000"/>
              <a:gd name="connsiteY928" fmla="*/ 387473 h 6858000"/>
              <a:gd name="connsiteX929" fmla="*/ 8975066 w 12192000"/>
              <a:gd name="connsiteY929" fmla="*/ 374733 h 6858000"/>
              <a:gd name="connsiteX930" fmla="*/ 8282916 w 12192000"/>
              <a:gd name="connsiteY930" fmla="*/ 244618 h 6858000"/>
              <a:gd name="connsiteX931" fmla="*/ 4769124 w 12192000"/>
              <a:gd name="connsiteY931" fmla="*/ 227917 h 6858000"/>
              <a:gd name="connsiteX932" fmla="*/ 4730092 w 12192000"/>
              <a:gd name="connsiteY932" fmla="*/ 234075 h 6858000"/>
              <a:gd name="connsiteX933" fmla="*/ 4425292 w 12192000"/>
              <a:gd name="connsiteY933" fmla="*/ 309735 h 6858000"/>
              <a:gd name="connsiteX934" fmla="*/ 4099072 w 12192000"/>
              <a:gd name="connsiteY934" fmla="*/ 401283 h 6858000"/>
              <a:gd name="connsiteX935" fmla="*/ 4039552 w 12192000"/>
              <a:gd name="connsiteY935" fmla="*/ 427992 h 6858000"/>
              <a:gd name="connsiteX936" fmla="*/ 4040480 w 12192000"/>
              <a:gd name="connsiteY936" fmla="*/ 740251 h 6858000"/>
              <a:gd name="connsiteX937" fmla="*/ 4050446 w 12192000"/>
              <a:gd name="connsiteY937" fmla="*/ 1062226 h 6858000"/>
              <a:gd name="connsiteX938" fmla="*/ 4185240 w 12192000"/>
              <a:gd name="connsiteY938" fmla="*/ 1034550 h 6858000"/>
              <a:gd name="connsiteX939" fmla="*/ 4830206 w 12192000"/>
              <a:gd name="connsiteY939" fmla="*/ 905282 h 6858000"/>
              <a:gd name="connsiteX940" fmla="*/ 4866820 w 12192000"/>
              <a:gd name="connsiteY940" fmla="*/ 905128 h 6858000"/>
              <a:gd name="connsiteX941" fmla="*/ 4852542 w 12192000"/>
              <a:gd name="connsiteY941" fmla="*/ 832770 h 6858000"/>
              <a:gd name="connsiteX942" fmla="*/ 4844500 w 12192000"/>
              <a:gd name="connsiteY942" fmla="*/ 496886 h 6858000"/>
              <a:gd name="connsiteX943" fmla="*/ 4850741 w 12192000"/>
              <a:gd name="connsiteY943" fmla="*/ 233361 h 6858000"/>
              <a:gd name="connsiteX944" fmla="*/ 4809466 w 12192000"/>
              <a:gd name="connsiteY944" fmla="*/ 228308 h 6858000"/>
              <a:gd name="connsiteX945" fmla="*/ 4769124 w 12192000"/>
              <a:gd name="connsiteY945" fmla="*/ 227917 h 6858000"/>
              <a:gd name="connsiteX946" fmla="*/ 3171446 w 12192000"/>
              <a:gd name="connsiteY946" fmla="*/ 138948 h 6858000"/>
              <a:gd name="connsiteX947" fmla="*/ 3091792 w 12192000"/>
              <a:gd name="connsiteY947" fmla="*/ 151306 h 6858000"/>
              <a:gd name="connsiteX948" fmla="*/ 2504478 w 12192000"/>
              <a:gd name="connsiteY948" fmla="*/ 306608 h 6858000"/>
              <a:gd name="connsiteX949" fmla="*/ 2361664 w 12192000"/>
              <a:gd name="connsiteY949" fmla="*/ 341311 h 6858000"/>
              <a:gd name="connsiteX950" fmla="*/ 2367952 w 12192000"/>
              <a:gd name="connsiteY950" fmla="*/ 592992 h 6858000"/>
              <a:gd name="connsiteX951" fmla="*/ 2390116 w 12192000"/>
              <a:gd name="connsiteY951" fmla="*/ 831765 h 6858000"/>
              <a:gd name="connsiteX952" fmla="*/ 2704440 w 12192000"/>
              <a:gd name="connsiteY952" fmla="*/ 735859 h 6858000"/>
              <a:gd name="connsiteX953" fmla="*/ 3085440 w 12192000"/>
              <a:gd name="connsiteY953" fmla="*/ 629289 h 6858000"/>
              <a:gd name="connsiteX954" fmla="*/ 3167992 w 12192000"/>
              <a:gd name="connsiteY954" fmla="*/ 605719 h 6858000"/>
              <a:gd name="connsiteX955" fmla="*/ 3177796 w 12192000"/>
              <a:gd name="connsiteY955" fmla="*/ 375090 h 6858000"/>
              <a:gd name="connsiteX956" fmla="*/ 3171446 w 12192000"/>
              <a:gd name="connsiteY956" fmla="*/ 138948 h 6858000"/>
              <a:gd name="connsiteX957" fmla="*/ 7390364 w 12192000"/>
              <a:gd name="connsiteY957" fmla="*/ 116165 h 6858000"/>
              <a:gd name="connsiteX958" fmla="*/ 7387378 w 12192000"/>
              <a:gd name="connsiteY958" fmla="*/ 495363 h 6858000"/>
              <a:gd name="connsiteX959" fmla="*/ 7384391 w 12192000"/>
              <a:gd name="connsiteY959" fmla="*/ 874563 h 6858000"/>
              <a:gd name="connsiteX960" fmla="*/ 7460591 w 12192000"/>
              <a:gd name="connsiteY960" fmla="*/ 884707 h 6858000"/>
              <a:gd name="connsiteX961" fmla="*/ 7854589 w 12192000"/>
              <a:gd name="connsiteY961" fmla="*/ 951456 h 6858000"/>
              <a:gd name="connsiteX962" fmla="*/ 8187964 w 12192000"/>
              <a:gd name="connsiteY962" fmla="*/ 1008061 h 6858000"/>
              <a:gd name="connsiteX963" fmla="*/ 8203541 w 12192000"/>
              <a:gd name="connsiteY963" fmla="*/ 622015 h 6858000"/>
              <a:gd name="connsiteX964" fmla="*/ 8203541 w 12192000"/>
              <a:gd name="connsiteY964" fmla="*/ 235969 h 6858000"/>
              <a:gd name="connsiteX965" fmla="*/ 8117816 w 12192000"/>
              <a:gd name="connsiteY965" fmla="*/ 216082 h 6858000"/>
              <a:gd name="connsiteX966" fmla="*/ 7425478 w 12192000"/>
              <a:gd name="connsiteY966" fmla="*/ 117079 h 6858000"/>
              <a:gd name="connsiteX967" fmla="*/ 5666324 w 12192000"/>
              <a:gd name="connsiteY967" fmla="*/ 76381 h 6858000"/>
              <a:gd name="connsiteX968" fmla="*/ 5485740 w 12192000"/>
              <a:gd name="connsiteY968" fmla="*/ 94440 h 6858000"/>
              <a:gd name="connsiteX969" fmla="*/ 5231740 w 12192000"/>
              <a:gd name="connsiteY969" fmla="*/ 136937 h 6858000"/>
              <a:gd name="connsiteX970" fmla="*/ 5015840 w 12192000"/>
              <a:gd name="connsiteY970" fmla="*/ 176104 h 6858000"/>
              <a:gd name="connsiteX971" fmla="*/ 4898912 w 12192000"/>
              <a:gd name="connsiteY971" fmla="*/ 207430 h 6858000"/>
              <a:gd name="connsiteX972" fmla="*/ 4901380 w 12192000"/>
              <a:gd name="connsiteY972" fmla="*/ 882114 h 6858000"/>
              <a:gd name="connsiteX973" fmla="*/ 5094004 w 12192000"/>
              <a:gd name="connsiteY973" fmla="*/ 867051 h 6858000"/>
              <a:gd name="connsiteX974" fmla="*/ 5483584 w 12192000"/>
              <a:gd name="connsiteY974" fmla="*/ 819895 h 6858000"/>
              <a:gd name="connsiteX975" fmla="*/ 5693132 w 12192000"/>
              <a:gd name="connsiteY975" fmla="*/ 790508 h 6858000"/>
              <a:gd name="connsiteX976" fmla="*/ 5698075 w 12192000"/>
              <a:gd name="connsiteY976" fmla="*/ 427036 h 6858000"/>
              <a:gd name="connsiteX977" fmla="*/ 5700856 w 12192000"/>
              <a:gd name="connsiteY977" fmla="*/ 80962 h 6858000"/>
              <a:gd name="connsiteX978" fmla="*/ 6603340 w 12192000"/>
              <a:gd name="connsiteY978" fmla="*/ 26425 h 6858000"/>
              <a:gd name="connsiteX979" fmla="*/ 6603340 w 12192000"/>
              <a:gd name="connsiteY979" fmla="*/ 799804 h 6858000"/>
              <a:gd name="connsiteX980" fmla="*/ 6784316 w 12192000"/>
              <a:gd name="connsiteY980" fmla="*/ 809024 h 6858000"/>
              <a:gd name="connsiteX981" fmla="*/ 7298666 w 12192000"/>
              <a:gd name="connsiteY981" fmla="*/ 869082 h 6858000"/>
              <a:gd name="connsiteX982" fmla="*/ 7352641 w 12192000"/>
              <a:gd name="connsiteY982" fmla="*/ 883294 h 6858000"/>
              <a:gd name="connsiteX983" fmla="*/ 7352641 w 12192000"/>
              <a:gd name="connsiteY983" fmla="*/ 121080 h 6858000"/>
              <a:gd name="connsiteX984" fmla="*/ 7311366 w 12192000"/>
              <a:gd name="connsiteY984" fmla="*/ 107883 h 6858000"/>
              <a:gd name="connsiteX985" fmla="*/ 7193891 w 12192000"/>
              <a:gd name="connsiteY985" fmla="*/ 86546 h 6858000"/>
              <a:gd name="connsiteX986" fmla="*/ 7003392 w 12192000"/>
              <a:gd name="connsiteY986" fmla="*/ 53236 h 6858000"/>
              <a:gd name="connsiteX987" fmla="*/ 6746216 w 12192000"/>
              <a:gd name="connsiteY987" fmla="*/ 27246 h 6858000"/>
              <a:gd name="connsiteX988" fmla="*/ 6421296 w 12192000"/>
              <a:gd name="connsiteY988" fmla="*/ 24905 h 6858000"/>
              <a:gd name="connsiteX989" fmla="*/ 6165192 w 12192000"/>
              <a:gd name="connsiteY989" fmla="*/ 31080 h 6858000"/>
              <a:gd name="connsiteX990" fmla="*/ 5744636 w 12192000"/>
              <a:gd name="connsiteY990" fmla="*/ 84533 h 6858000"/>
              <a:gd name="connsiteX991" fmla="*/ 5747332 w 12192000"/>
              <a:gd name="connsiteY991" fmla="*/ 445106 h 6858000"/>
              <a:gd name="connsiteX992" fmla="*/ 5756242 w 12192000"/>
              <a:gd name="connsiteY992" fmla="*/ 799467 h 6858000"/>
              <a:gd name="connsiteX993" fmla="*/ 6144866 w 12192000"/>
              <a:gd name="connsiteY993" fmla="*/ 788049 h 6858000"/>
              <a:gd name="connsiteX994" fmla="*/ 6545852 w 12192000"/>
              <a:gd name="connsiteY994" fmla="*/ 777326 h 6858000"/>
              <a:gd name="connsiteX995" fmla="*/ 6563226 w 12192000"/>
              <a:gd name="connsiteY995" fmla="*/ 404092 h 6858000"/>
              <a:gd name="connsiteX996" fmla="*/ 6568236 w 12192000"/>
              <a:gd name="connsiteY996" fmla="*/ 30162 h 6858000"/>
              <a:gd name="connsiteX997" fmla="*/ 6474664 w 12192000"/>
              <a:gd name="connsiteY997" fmla="*/ 25831 h 6858000"/>
              <a:gd name="connsiteX998" fmla="*/ 6421296 w 12192000"/>
              <a:gd name="connsiteY998" fmla="*/ 24905 h 6858000"/>
              <a:gd name="connsiteX999" fmla="*/ 3541070 w 12192000"/>
              <a:gd name="connsiteY999" fmla="*/ 0 h 6858000"/>
              <a:gd name="connsiteX1000" fmla="*/ 3590935 w 12192000"/>
              <a:gd name="connsiteY1000" fmla="*/ 0 h 6858000"/>
              <a:gd name="connsiteX1001" fmla="*/ 3626427 w 12192000"/>
              <a:gd name="connsiteY1001" fmla="*/ 4760 h 6858000"/>
              <a:gd name="connsiteX1002" fmla="*/ 3642208 w 12192000"/>
              <a:gd name="connsiteY1002" fmla="*/ 11027 h 6858000"/>
              <a:gd name="connsiteX1003" fmla="*/ 3509918 w 12192000"/>
              <a:gd name="connsiteY1003" fmla="*/ 44242 h 6858000"/>
              <a:gd name="connsiteX1004" fmla="*/ 3307692 w 12192000"/>
              <a:gd name="connsiteY1004" fmla="*/ 93623 h 6858000"/>
              <a:gd name="connsiteX1005" fmla="*/ 3231492 w 12192000"/>
              <a:gd name="connsiteY1005" fmla="*/ 116053 h 6858000"/>
              <a:gd name="connsiteX1006" fmla="*/ 3234380 w 12192000"/>
              <a:gd name="connsiteY1006" fmla="*/ 360326 h 6858000"/>
              <a:gd name="connsiteX1007" fmla="*/ 3247080 w 12192000"/>
              <a:gd name="connsiteY1007" fmla="*/ 592085 h 6858000"/>
              <a:gd name="connsiteX1008" fmla="*/ 3934718 w 12192000"/>
              <a:gd name="connsiteY1008" fmla="*/ 396119 h 6858000"/>
              <a:gd name="connsiteX1009" fmla="*/ 4002944 w 12192000"/>
              <a:gd name="connsiteY1009" fmla="*/ 382690 h 6858000"/>
              <a:gd name="connsiteX1010" fmla="*/ 3993832 w 12192000"/>
              <a:gd name="connsiteY1010" fmla="*/ 193726 h 6858000"/>
              <a:gd name="connsiteX1011" fmla="*/ 4011332 w 12192000"/>
              <a:gd name="connsiteY1011" fmla="*/ 4762 h 6858000"/>
              <a:gd name="connsiteX1012" fmla="*/ 4037940 w 12192000"/>
              <a:gd name="connsiteY1012" fmla="*/ 188912 h 6858000"/>
              <a:gd name="connsiteX1013" fmla="*/ 4043812 w 12192000"/>
              <a:gd name="connsiteY1013" fmla="*/ 373062 h 6858000"/>
              <a:gd name="connsiteX1014" fmla="*/ 4320036 w 12192000"/>
              <a:gd name="connsiteY1014" fmla="*/ 298003 h 6858000"/>
              <a:gd name="connsiteX1015" fmla="*/ 4722208 w 12192000"/>
              <a:gd name="connsiteY1015" fmla="*/ 200808 h 6858000"/>
              <a:gd name="connsiteX1016" fmla="*/ 4854028 w 12192000"/>
              <a:gd name="connsiteY1016" fmla="*/ 178672 h 6858000"/>
              <a:gd name="connsiteX1017" fmla="*/ 4845945 w 12192000"/>
              <a:gd name="connsiteY1017" fmla="*/ 91717 h 6858000"/>
              <a:gd name="connsiteX1018" fmla="*/ 4863352 w 12192000"/>
              <a:gd name="connsiteY1018" fmla="*/ 4762 h 6858000"/>
              <a:gd name="connsiteX1019" fmla="*/ 4888840 w 12192000"/>
              <a:gd name="connsiteY1019" fmla="*/ 87312 h 6858000"/>
              <a:gd name="connsiteX1020" fmla="*/ 4892628 w 12192000"/>
              <a:gd name="connsiteY1020" fmla="*/ 169862 h 6858000"/>
              <a:gd name="connsiteX1021" fmla="*/ 5124404 w 12192000"/>
              <a:gd name="connsiteY1021" fmla="*/ 120568 h 6858000"/>
              <a:gd name="connsiteX1022" fmla="*/ 5527016 w 12192000"/>
              <a:gd name="connsiteY1022" fmla="*/ 54446 h 6858000"/>
              <a:gd name="connsiteX1023" fmla="*/ 5701640 w 12192000"/>
              <a:gd name="connsiteY1023" fmla="*/ 21191 h 6858000"/>
              <a:gd name="connsiteX1024" fmla="*/ 5742264 w 12192000"/>
              <a:gd name="connsiteY1024" fmla="*/ 18683 h 6858000"/>
              <a:gd name="connsiteX1025" fmla="*/ 5885228 w 12192000"/>
              <a:gd name="connsiteY1025" fmla="*/ 18683 h 6858000"/>
              <a:gd name="connsiteX1026" fmla="*/ 7003898 w 12192000"/>
              <a:gd name="connsiteY1026" fmla="*/ 16124 h 6858000"/>
              <a:gd name="connsiteX1027" fmla="*/ 7180035 w 12192000"/>
              <a:gd name="connsiteY1027" fmla="*/ 47874 h 6858000"/>
              <a:gd name="connsiteX1028" fmla="*/ 7352641 w 12192000"/>
              <a:gd name="connsiteY1028" fmla="*/ 36512 h 6858000"/>
              <a:gd name="connsiteX1029" fmla="*/ 7371691 w 12192000"/>
              <a:gd name="connsiteY1029" fmla="*/ 4762 h 6858000"/>
              <a:gd name="connsiteX1030" fmla="*/ 7390741 w 12192000"/>
              <a:gd name="connsiteY1030" fmla="*/ 42862 h 6858000"/>
              <a:gd name="connsiteX1031" fmla="*/ 7421902 w 12192000"/>
              <a:gd name="connsiteY1031" fmla="*/ 80962 h 6858000"/>
              <a:gd name="connsiteX1032" fmla="*/ 7990373 w 12192000"/>
              <a:gd name="connsiteY1032" fmla="*/ 152021 h 6858000"/>
              <a:gd name="connsiteX1033" fmla="*/ 8145948 w 12192000"/>
              <a:gd name="connsiteY1033" fmla="*/ 181223 h 6858000"/>
              <a:gd name="connsiteX1034" fmla="*/ 8203541 w 12192000"/>
              <a:gd name="connsiteY1034" fmla="*/ 191983 h 6858000"/>
              <a:gd name="connsiteX1035" fmla="*/ 8203541 w 12192000"/>
              <a:gd name="connsiteY1035" fmla="*/ 98372 h 6858000"/>
              <a:gd name="connsiteX1036" fmla="*/ 8228407 w 12192000"/>
              <a:gd name="connsiteY1036" fmla="*/ 4762 h 6858000"/>
              <a:gd name="connsiteX1037" fmla="*/ 8250632 w 12192000"/>
              <a:gd name="connsiteY1037" fmla="*/ 96299 h 6858000"/>
              <a:gd name="connsiteX1038" fmla="*/ 8247991 w 12192000"/>
              <a:gd name="connsiteY1038" fmla="*/ 187836 h 6858000"/>
              <a:gd name="connsiteX1039" fmla="*/ 8349591 w 12192000"/>
              <a:gd name="connsiteY1039" fmla="*/ 205203 h 6858000"/>
              <a:gd name="connsiteX1040" fmla="*/ 8717079 w 12192000"/>
              <a:gd name="connsiteY1040" fmla="*/ 278766 h 6858000"/>
              <a:gd name="connsiteX1041" fmla="*/ 8993304 w 12192000"/>
              <a:gd name="connsiteY1041" fmla="*/ 334962 h 6858000"/>
              <a:gd name="connsiteX1042" fmla="*/ 9003641 w 12192000"/>
              <a:gd name="connsiteY1042" fmla="*/ 169862 h 6858000"/>
              <a:gd name="connsiteX1043" fmla="*/ 9022691 w 12192000"/>
              <a:gd name="connsiteY1043" fmla="*/ 4762 h 6858000"/>
              <a:gd name="connsiteX1044" fmla="*/ 9041741 w 12192000"/>
              <a:gd name="connsiteY1044" fmla="*/ 175356 h 6858000"/>
              <a:gd name="connsiteX1045" fmla="*/ 9057616 w 12192000"/>
              <a:gd name="connsiteY1045" fmla="*/ 346132 h 6858000"/>
              <a:gd name="connsiteX1046" fmla="*/ 9796464 w 12192000"/>
              <a:gd name="connsiteY1046" fmla="*/ 520512 h 6858000"/>
              <a:gd name="connsiteX1047" fmla="*/ 9816441 w 12192000"/>
              <a:gd name="connsiteY1047" fmla="*/ 266471 h 6858000"/>
              <a:gd name="connsiteX1048" fmla="*/ 9835234 w 12192000"/>
              <a:gd name="connsiteY1048" fmla="*/ 4762 h 6858000"/>
              <a:gd name="connsiteX1049" fmla="*/ 9851109 w 12192000"/>
              <a:gd name="connsiteY1049" fmla="*/ 261531 h 6858000"/>
              <a:gd name="connsiteX1050" fmla="*/ 9848191 w 12192000"/>
              <a:gd name="connsiteY1050" fmla="*/ 518299 h 6858000"/>
              <a:gd name="connsiteX1051" fmla="*/ 9949791 w 12192000"/>
              <a:gd name="connsiteY1051" fmla="*/ 546280 h 6858000"/>
              <a:gd name="connsiteX1052" fmla="*/ 10345991 w 12192000"/>
              <a:gd name="connsiteY1052" fmla="*/ 657811 h 6858000"/>
              <a:gd name="connsiteX1053" fmla="*/ 10654058 w 12192000"/>
              <a:gd name="connsiteY1053" fmla="*/ 741361 h 6858000"/>
              <a:gd name="connsiteX1054" fmla="*/ 10659042 w 12192000"/>
              <a:gd name="connsiteY1054" fmla="*/ 373062 h 6858000"/>
              <a:gd name="connsiteX1055" fmla="*/ 10650558 w 12192000"/>
              <a:gd name="connsiteY1055" fmla="*/ 4762 h 6858000"/>
              <a:gd name="connsiteX1056" fmla="*/ 10705441 w 12192000"/>
              <a:gd name="connsiteY1056" fmla="*/ 4762 h 6858000"/>
              <a:gd name="connsiteX1057" fmla="*/ 10705441 w 12192000"/>
              <a:gd name="connsiteY1057" fmla="*/ 761821 h 6858000"/>
              <a:gd name="connsiteX1058" fmla="*/ 10888515 w 12192000"/>
              <a:gd name="connsiteY1058" fmla="*/ 815091 h 6858000"/>
              <a:gd name="connsiteX1059" fmla="*/ 11268066 w 12192000"/>
              <a:gd name="connsiteY1059" fmla="*/ 868361 h 6858000"/>
              <a:gd name="connsiteX1060" fmla="*/ 11464541 w 12192000"/>
              <a:gd name="connsiteY1060" fmla="*/ 868361 h 6858000"/>
              <a:gd name="connsiteX1061" fmla="*/ 11467143 w 12192000"/>
              <a:gd name="connsiteY1061" fmla="*/ 503236 h 6858000"/>
              <a:gd name="connsiteX1062" fmla="*/ 11465418 w 12192000"/>
              <a:gd name="connsiteY1062" fmla="*/ 74612 h 6858000"/>
              <a:gd name="connsiteX1063" fmla="*/ 11461091 w 12192000"/>
              <a:gd name="connsiteY1063" fmla="*/ 11112 h 6858000"/>
              <a:gd name="connsiteX1064" fmla="*/ 11232491 w 12192000"/>
              <a:gd name="connsiteY1064" fmla="*/ 4317 h 6858000"/>
              <a:gd name="connsiteX1065" fmla="*/ 11597616 w 12192000"/>
              <a:gd name="connsiteY1065" fmla="*/ 1142 h 6858000"/>
              <a:gd name="connsiteX1066" fmla="*/ 12191341 w 12192000"/>
              <a:gd name="connsiteY1066" fmla="*/ 17462 h 6858000"/>
              <a:gd name="connsiteX1067" fmla="*/ 11854791 w 12192000"/>
              <a:gd name="connsiteY1067" fmla="*/ 30162 h 6858000"/>
              <a:gd name="connsiteX1068" fmla="*/ 11518241 w 12192000"/>
              <a:gd name="connsiteY1068" fmla="*/ 30162 h 6858000"/>
              <a:gd name="connsiteX1069" fmla="*/ 11518241 w 12192000"/>
              <a:gd name="connsiteY1069" fmla="*/ 864410 h 6858000"/>
              <a:gd name="connsiteX1070" fmla="*/ 11692866 w 12192000"/>
              <a:gd name="connsiteY1070" fmla="*/ 866339 h 6858000"/>
              <a:gd name="connsiteX1071" fmla="*/ 12191341 w 12192000"/>
              <a:gd name="connsiteY1071" fmla="*/ 900111 h 6858000"/>
              <a:gd name="connsiteX1072" fmla="*/ 11856290 w 12192000"/>
              <a:gd name="connsiteY1072" fmla="*/ 919161 h 6858000"/>
              <a:gd name="connsiteX1073" fmla="*/ 11521239 w 12192000"/>
              <a:gd name="connsiteY1073" fmla="*/ 919161 h 6858000"/>
              <a:gd name="connsiteX1074" fmla="*/ 11511938 w 12192000"/>
              <a:gd name="connsiteY1074" fmla="*/ 1247731 h 6858000"/>
              <a:gd name="connsiteX1075" fmla="*/ 11511586 w 12192000"/>
              <a:gd name="connsiteY1075" fmla="*/ 1665424 h 6858000"/>
              <a:gd name="connsiteX1076" fmla="*/ 11520536 w 12192000"/>
              <a:gd name="connsiteY1076" fmla="*/ 1754547 h 6858000"/>
              <a:gd name="connsiteX1077" fmla="*/ 11855938 w 12192000"/>
              <a:gd name="connsiteY1077" fmla="*/ 1763864 h 6858000"/>
              <a:gd name="connsiteX1078" fmla="*/ 12191341 w 12192000"/>
              <a:gd name="connsiteY1078" fmla="*/ 1798310 h 6858000"/>
              <a:gd name="connsiteX1079" fmla="*/ 12099266 w 12192000"/>
              <a:gd name="connsiteY1079" fmla="*/ 1809807 h 6858000"/>
              <a:gd name="connsiteX1080" fmla="*/ 11762716 w 12192000"/>
              <a:gd name="connsiteY1080" fmla="*/ 1794431 h 6858000"/>
              <a:gd name="connsiteX1081" fmla="*/ 11518241 w 12192000"/>
              <a:gd name="connsiteY1081" fmla="*/ 1792689 h 6858000"/>
              <a:gd name="connsiteX1082" fmla="*/ 11518241 w 12192000"/>
              <a:gd name="connsiteY1082" fmla="*/ 2675836 h 6858000"/>
              <a:gd name="connsiteX1083" fmla="*/ 11854791 w 12192000"/>
              <a:gd name="connsiteY1083" fmla="*/ 2667656 h 6858000"/>
              <a:gd name="connsiteX1084" fmla="*/ 12191341 w 12192000"/>
              <a:gd name="connsiteY1084" fmla="*/ 2684667 h 6858000"/>
              <a:gd name="connsiteX1085" fmla="*/ 11946866 w 12192000"/>
              <a:gd name="connsiteY1085" fmla="*/ 2705883 h 6858000"/>
              <a:gd name="connsiteX1086" fmla="*/ 11612392 w 12192000"/>
              <a:gd name="connsiteY1086" fmla="*/ 2704612 h 6858000"/>
              <a:gd name="connsiteX1087" fmla="*/ 11522393 w 12192000"/>
              <a:gd name="connsiteY1087" fmla="*/ 2707321 h 6858000"/>
              <a:gd name="connsiteX1088" fmla="*/ 11513901 w 12192000"/>
              <a:gd name="connsiteY1088" fmla="*/ 3104342 h 6858000"/>
              <a:gd name="connsiteX1089" fmla="*/ 11508882 w 12192000"/>
              <a:gd name="connsiteY1089" fmla="*/ 3504827 h 6858000"/>
              <a:gd name="connsiteX1090" fmla="*/ 12025446 w 12192000"/>
              <a:gd name="connsiteY1090" fmla="*/ 3541876 h 6858000"/>
              <a:gd name="connsiteX1091" fmla="*/ 12191341 w 12192000"/>
              <a:gd name="connsiteY1091" fmla="*/ 3582347 h 6858000"/>
              <a:gd name="connsiteX1092" fmla="*/ 11997666 w 12192000"/>
              <a:gd name="connsiteY1092" fmla="*/ 3585910 h 6858000"/>
              <a:gd name="connsiteX1093" fmla="*/ 11658436 w 12192000"/>
              <a:gd name="connsiteY1093" fmla="*/ 3560010 h 6858000"/>
              <a:gd name="connsiteX1094" fmla="*/ 11504415 w 12192000"/>
              <a:gd name="connsiteY1094" fmla="*/ 3545442 h 6858000"/>
              <a:gd name="connsiteX1095" fmla="*/ 11491221 w 12192000"/>
              <a:gd name="connsiteY1095" fmla="*/ 3884603 h 6858000"/>
              <a:gd name="connsiteX1096" fmla="*/ 11486491 w 12192000"/>
              <a:gd name="connsiteY1096" fmla="*/ 4227503 h 6858000"/>
              <a:gd name="connsiteX1097" fmla="*/ 11588091 w 12192000"/>
              <a:gd name="connsiteY1097" fmla="*/ 4248223 h 6858000"/>
              <a:gd name="connsiteX1098" fmla="*/ 12187950 w 12192000"/>
              <a:gd name="connsiteY1098" fmla="*/ 4419277 h 6858000"/>
              <a:gd name="connsiteX1099" fmla="*/ 12043506 w 12192000"/>
              <a:gd name="connsiteY1099" fmla="*/ 4393562 h 6858000"/>
              <a:gd name="connsiteX1100" fmla="*/ 11487196 w 12192000"/>
              <a:gd name="connsiteY1100" fmla="*/ 4286303 h 6858000"/>
              <a:gd name="connsiteX1101" fmla="*/ 11475399 w 12192000"/>
              <a:gd name="connsiteY1101" fmla="*/ 4665849 h 6858000"/>
              <a:gd name="connsiteX1102" fmla="*/ 11469446 w 12192000"/>
              <a:gd name="connsiteY1102" fmla="*/ 5040191 h 6858000"/>
              <a:gd name="connsiteX1103" fmla="*/ 11589193 w 12192000"/>
              <a:gd name="connsiteY1103" fmla="*/ 5066310 h 6858000"/>
              <a:gd name="connsiteX1104" fmla="*/ 11969091 w 12192000"/>
              <a:gd name="connsiteY1104" fmla="*/ 5141283 h 6858000"/>
              <a:gd name="connsiteX1105" fmla="*/ 12191341 w 12192000"/>
              <a:gd name="connsiteY1105" fmla="*/ 5219461 h 6858000"/>
              <a:gd name="connsiteX1106" fmla="*/ 12131016 w 12192000"/>
              <a:gd name="connsiteY1106" fmla="*/ 5224494 h 6858000"/>
              <a:gd name="connsiteX1107" fmla="*/ 11455711 w 12192000"/>
              <a:gd name="connsiteY1107" fmla="*/ 5089738 h 6858000"/>
              <a:gd name="connsiteX1108" fmla="*/ 11440206 w 12192000"/>
              <a:gd name="connsiteY1108" fmla="*/ 5413927 h 6858000"/>
              <a:gd name="connsiteX1109" fmla="*/ 11435691 w 12192000"/>
              <a:gd name="connsiteY1109" fmla="*/ 5736750 h 6858000"/>
              <a:gd name="connsiteX1110" fmla="*/ 11609051 w 12192000"/>
              <a:gd name="connsiteY1110" fmla="*/ 5790556 h 6858000"/>
              <a:gd name="connsiteX1111" fmla="*/ 12191341 w 12192000"/>
              <a:gd name="connsiteY1111" fmla="*/ 6000615 h 6858000"/>
              <a:gd name="connsiteX1112" fmla="*/ 12169116 w 12192000"/>
              <a:gd name="connsiteY1112" fmla="*/ 6013688 h 6858000"/>
              <a:gd name="connsiteX1113" fmla="*/ 11439178 w 12192000"/>
              <a:gd name="connsiteY1113" fmla="*/ 5795953 h 6858000"/>
              <a:gd name="connsiteX1114" fmla="*/ 11415443 w 12192000"/>
              <a:gd name="connsiteY1114" fmla="*/ 6135678 h 6858000"/>
              <a:gd name="connsiteX1115" fmla="*/ 11398066 w 12192000"/>
              <a:gd name="connsiteY1115" fmla="*/ 6484916 h 6858000"/>
              <a:gd name="connsiteX1116" fmla="*/ 11765891 w 12192000"/>
              <a:gd name="connsiteY1116" fmla="*/ 6619844 h 6858000"/>
              <a:gd name="connsiteX1117" fmla="*/ 12162766 w 12192000"/>
              <a:gd name="connsiteY1117" fmla="*/ 6760915 h 6858000"/>
              <a:gd name="connsiteX1118" fmla="*/ 12190172 w 12192000"/>
              <a:gd name="connsiteY1118" fmla="*/ 6791685 h 6858000"/>
              <a:gd name="connsiteX1119" fmla="*/ 12192000 w 12192000"/>
              <a:gd name="connsiteY1119" fmla="*/ 6804258 h 6858000"/>
              <a:gd name="connsiteX1120" fmla="*/ 12192000 w 12192000"/>
              <a:gd name="connsiteY1120" fmla="*/ 6806116 h 6858000"/>
              <a:gd name="connsiteX1121" fmla="*/ 12183514 w 12192000"/>
              <a:gd name="connsiteY1121" fmla="*/ 6811953 h 6858000"/>
              <a:gd name="connsiteX1122" fmla="*/ 11798885 w 12192000"/>
              <a:gd name="connsiteY1122" fmla="*/ 6684953 h 6858000"/>
              <a:gd name="connsiteX1123" fmla="*/ 11413012 w 12192000"/>
              <a:gd name="connsiteY1123" fmla="*/ 6557953 h 6858000"/>
              <a:gd name="connsiteX1124" fmla="*/ 11403941 w 12192000"/>
              <a:gd name="connsiteY1124" fmla="*/ 6710353 h 6858000"/>
              <a:gd name="connsiteX1125" fmla="*/ 11400215 w 12192000"/>
              <a:gd name="connsiteY1125" fmla="*/ 6841294 h 6858000"/>
              <a:gd name="connsiteX1126" fmla="*/ 11392945 w 12192000"/>
              <a:gd name="connsiteY1126" fmla="*/ 6858000 h 6858000"/>
              <a:gd name="connsiteX1127" fmla="*/ 11361804 w 12192000"/>
              <a:gd name="connsiteY1127" fmla="*/ 6858000 h 6858000"/>
              <a:gd name="connsiteX1128" fmla="*/ 11357818 w 12192000"/>
              <a:gd name="connsiteY1128" fmla="*/ 6852103 h 6858000"/>
              <a:gd name="connsiteX1129" fmla="*/ 11348902 w 12192000"/>
              <a:gd name="connsiteY1129" fmla="*/ 6695266 h 6858000"/>
              <a:gd name="connsiteX1130" fmla="*/ 11346791 w 12192000"/>
              <a:gd name="connsiteY1130" fmla="*/ 6527779 h 6858000"/>
              <a:gd name="connsiteX1131" fmla="*/ 11181691 w 12192000"/>
              <a:gd name="connsiteY1131" fmla="*/ 6478950 h 6858000"/>
              <a:gd name="connsiteX1132" fmla="*/ 10533386 w 12192000"/>
              <a:gd name="connsiteY1132" fmla="*/ 6319375 h 6858000"/>
              <a:gd name="connsiteX1133" fmla="*/ 10500754 w 12192000"/>
              <a:gd name="connsiteY1133" fmla="*/ 6777028 h 6858000"/>
              <a:gd name="connsiteX1134" fmla="*/ 10496433 w 12192000"/>
              <a:gd name="connsiteY1134" fmla="*/ 6845119 h 6858000"/>
              <a:gd name="connsiteX1135" fmla="*/ 10490886 w 12192000"/>
              <a:gd name="connsiteY1135" fmla="*/ 6858000 h 6858000"/>
              <a:gd name="connsiteX1136" fmla="*/ 10476229 w 12192000"/>
              <a:gd name="connsiteY1136" fmla="*/ 6858000 h 6858000"/>
              <a:gd name="connsiteX1137" fmla="*/ 10471557 w 12192000"/>
              <a:gd name="connsiteY1137" fmla="*/ 6853602 h 6858000"/>
              <a:gd name="connsiteX1138" fmla="*/ 10465015 w 12192000"/>
              <a:gd name="connsiteY1138" fmla="*/ 6605578 h 6858000"/>
              <a:gd name="connsiteX1139" fmla="*/ 10469093 w 12192000"/>
              <a:gd name="connsiteY1139" fmla="*/ 6317582 h 6858000"/>
              <a:gd name="connsiteX1140" fmla="*/ 10305391 w 12192000"/>
              <a:gd name="connsiteY1140" fmla="*/ 6251387 h 6858000"/>
              <a:gd name="connsiteX1141" fmla="*/ 9683801 w 12192000"/>
              <a:gd name="connsiteY1141" fmla="*/ 6152960 h 6858000"/>
              <a:gd name="connsiteX1142" fmla="*/ 9638641 w 12192000"/>
              <a:gd name="connsiteY1142" fmla="*/ 6825638 h 6858000"/>
              <a:gd name="connsiteX1143" fmla="*/ 9633681 w 12192000"/>
              <a:gd name="connsiteY1143" fmla="*/ 6853930 h 6858000"/>
              <a:gd name="connsiteX1144" fmla="*/ 9626345 w 12192000"/>
              <a:gd name="connsiteY1144" fmla="*/ 6858000 h 6858000"/>
              <a:gd name="connsiteX1145" fmla="*/ 9610121 w 12192000"/>
              <a:gd name="connsiteY1145" fmla="*/ 6858000 h 6858000"/>
              <a:gd name="connsiteX1146" fmla="*/ 9606723 w 12192000"/>
              <a:gd name="connsiteY1146" fmla="*/ 6855891 h 6858000"/>
              <a:gd name="connsiteX1147" fmla="*/ 9599522 w 12192000"/>
              <a:gd name="connsiteY1147" fmla="*/ 6637328 h 6858000"/>
              <a:gd name="connsiteX1148" fmla="*/ 9626381 w 12192000"/>
              <a:gd name="connsiteY1148" fmla="*/ 6135640 h 6858000"/>
              <a:gd name="connsiteX1149" fmla="*/ 9485144 w 12192000"/>
              <a:gd name="connsiteY1149" fmla="*/ 6114403 h 6858000"/>
              <a:gd name="connsiteX1150" fmla="*/ 8818667 w 12192000"/>
              <a:gd name="connsiteY1150" fmla="*/ 6065594 h 6858000"/>
              <a:gd name="connsiteX1151" fmla="*/ 8767538 w 12192000"/>
              <a:gd name="connsiteY1151" fmla="*/ 6708355 h 6858000"/>
              <a:gd name="connsiteX1152" fmla="*/ 8771362 w 12192000"/>
              <a:gd name="connsiteY1152" fmla="*/ 6827006 h 6858000"/>
              <a:gd name="connsiteX1153" fmla="*/ 9100227 w 12192000"/>
              <a:gd name="connsiteY1153" fmla="*/ 6826216 h 6858000"/>
              <a:gd name="connsiteX1154" fmla="*/ 9505291 w 12192000"/>
              <a:gd name="connsiteY1154" fmla="*/ 6836074 h 6858000"/>
              <a:gd name="connsiteX1155" fmla="*/ 8984591 w 12192000"/>
              <a:gd name="connsiteY1155" fmla="*/ 6846600 h 6858000"/>
              <a:gd name="connsiteX1156" fmla="*/ 8457541 w 12192000"/>
              <a:gd name="connsiteY1156" fmla="*/ 6836820 h 6858000"/>
              <a:gd name="connsiteX1157" fmla="*/ 8624446 w 12192000"/>
              <a:gd name="connsiteY1157" fmla="*/ 6832259 h 6858000"/>
              <a:gd name="connsiteX1158" fmla="*/ 8721501 w 12192000"/>
              <a:gd name="connsiteY1158" fmla="*/ 6837353 h 6858000"/>
              <a:gd name="connsiteX1159" fmla="*/ 8722828 w 12192000"/>
              <a:gd name="connsiteY1159" fmla="*/ 6707178 h 6858000"/>
              <a:gd name="connsiteX1160" fmla="*/ 8761781 w 12192000"/>
              <a:gd name="connsiteY1160" fmla="*/ 6097578 h 6858000"/>
              <a:gd name="connsiteX1161" fmla="*/ 8773444 w 12192000"/>
              <a:gd name="connsiteY1161" fmla="*/ 6062653 h 6858000"/>
              <a:gd name="connsiteX1162" fmla="*/ 8491668 w 12192000"/>
              <a:gd name="connsiteY1162" fmla="*/ 6056647 h 6858000"/>
              <a:gd name="connsiteX1163" fmla="*/ 8097522 w 12192000"/>
              <a:gd name="connsiteY1163" fmla="*/ 6068475 h 6858000"/>
              <a:gd name="connsiteX1164" fmla="*/ 7978737 w 12192000"/>
              <a:gd name="connsiteY1164" fmla="*/ 6092723 h 6858000"/>
              <a:gd name="connsiteX1165" fmla="*/ 7930934 w 12192000"/>
              <a:gd name="connsiteY1165" fmla="*/ 6757978 h 6858000"/>
              <a:gd name="connsiteX1166" fmla="*/ 7932194 w 12192000"/>
              <a:gd name="connsiteY1166" fmla="*/ 6847812 h 6858000"/>
              <a:gd name="connsiteX1167" fmla="*/ 7926323 w 12192000"/>
              <a:gd name="connsiteY1167" fmla="*/ 6858000 h 6858000"/>
              <a:gd name="connsiteX1168" fmla="*/ 7894173 w 12192000"/>
              <a:gd name="connsiteY1168" fmla="*/ 6858000 h 6858000"/>
              <a:gd name="connsiteX1169" fmla="*/ 7890481 w 12192000"/>
              <a:gd name="connsiteY1169" fmla="*/ 6852533 h 6858000"/>
              <a:gd name="connsiteX1170" fmla="*/ 7885604 w 12192000"/>
              <a:gd name="connsiteY1170" fmla="*/ 6694478 h 6858000"/>
              <a:gd name="connsiteX1171" fmla="*/ 7917595 w 12192000"/>
              <a:gd name="connsiteY1171" fmla="*/ 6124186 h 6858000"/>
              <a:gd name="connsiteX1172" fmla="*/ 7870166 w 12192000"/>
              <a:gd name="connsiteY1172" fmla="*/ 6089536 h 6858000"/>
              <a:gd name="connsiteX1173" fmla="*/ 7319388 w 12192000"/>
              <a:gd name="connsiteY1173" fmla="*/ 6159799 h 6858000"/>
              <a:gd name="connsiteX1174" fmla="*/ 7216284 w 12192000"/>
              <a:gd name="connsiteY1174" fmla="*/ 6181129 h 6858000"/>
              <a:gd name="connsiteX1175" fmla="*/ 7202180 w 12192000"/>
              <a:gd name="connsiteY1175" fmla="*/ 6296516 h 6858000"/>
              <a:gd name="connsiteX1176" fmla="*/ 7185942 w 12192000"/>
              <a:gd name="connsiteY1176" fmla="*/ 6637328 h 6858000"/>
              <a:gd name="connsiteX1177" fmla="*/ 7172700 w 12192000"/>
              <a:gd name="connsiteY1177" fmla="*/ 6857944 h 6858000"/>
              <a:gd name="connsiteX1178" fmla="*/ 7172532 w 12192000"/>
              <a:gd name="connsiteY1178" fmla="*/ 6858000 h 6858000"/>
              <a:gd name="connsiteX1179" fmla="*/ 7143612 w 12192000"/>
              <a:gd name="connsiteY1179" fmla="*/ 6858000 h 6858000"/>
              <a:gd name="connsiteX1180" fmla="*/ 7137034 w 12192000"/>
              <a:gd name="connsiteY1180" fmla="*/ 6844324 h 6858000"/>
              <a:gd name="connsiteX1181" fmla="*/ 7134744 w 12192000"/>
              <a:gd name="connsiteY1181" fmla="*/ 6738928 h 6858000"/>
              <a:gd name="connsiteX1182" fmla="*/ 7151304 w 12192000"/>
              <a:gd name="connsiteY1182" fmla="*/ 6402378 h 6858000"/>
              <a:gd name="connsiteX1183" fmla="*/ 7158346 w 12192000"/>
              <a:gd name="connsiteY1183" fmla="*/ 6189653 h 6858000"/>
              <a:gd name="connsiteX1184" fmla="*/ 6930936 w 12192000"/>
              <a:gd name="connsiteY1184" fmla="*/ 6226719 h 6858000"/>
              <a:gd name="connsiteX1185" fmla="*/ 6416404 w 12192000"/>
              <a:gd name="connsiteY1185" fmla="*/ 6352476 h 6858000"/>
              <a:gd name="connsiteX1186" fmla="*/ 6406686 w 12192000"/>
              <a:gd name="connsiteY1186" fmla="*/ 6457534 h 6858000"/>
              <a:gd name="connsiteX1187" fmla="*/ 6404540 w 12192000"/>
              <a:gd name="connsiteY1187" fmla="*/ 6708359 h 6858000"/>
              <a:gd name="connsiteX1188" fmla="*/ 6387027 w 12192000"/>
              <a:gd name="connsiteY1188" fmla="*/ 6856219 h 6858000"/>
              <a:gd name="connsiteX1189" fmla="*/ 6384345 w 12192000"/>
              <a:gd name="connsiteY1189" fmla="*/ 6858000 h 6858000"/>
              <a:gd name="connsiteX1190" fmla="*/ 6371699 w 12192000"/>
              <a:gd name="connsiteY1190" fmla="*/ 6858000 h 6858000"/>
              <a:gd name="connsiteX1191" fmla="*/ 6367512 w 12192000"/>
              <a:gd name="connsiteY1191" fmla="*/ 6854375 h 6858000"/>
              <a:gd name="connsiteX1192" fmla="*/ 6366948 w 12192000"/>
              <a:gd name="connsiteY1192" fmla="*/ 6615103 h 6858000"/>
              <a:gd name="connsiteX1193" fmla="*/ 6358232 w 12192000"/>
              <a:gd name="connsiteY1193" fmla="*/ 6367453 h 6858000"/>
              <a:gd name="connsiteX1194" fmla="*/ 5766664 w 12192000"/>
              <a:gd name="connsiteY1194" fmla="*/ 6515235 h 6858000"/>
              <a:gd name="connsiteX1195" fmla="*/ 5642840 w 12192000"/>
              <a:gd name="connsiteY1195" fmla="*/ 6557953 h 6858000"/>
              <a:gd name="connsiteX1196" fmla="*/ 5638140 w 12192000"/>
              <a:gd name="connsiteY1196" fmla="*/ 6710353 h 6858000"/>
              <a:gd name="connsiteX1197" fmla="*/ 5634426 w 12192000"/>
              <a:gd name="connsiteY1197" fmla="*/ 6840909 h 6858000"/>
              <a:gd name="connsiteX1198" fmla="*/ 5627230 w 12192000"/>
              <a:gd name="connsiteY1198" fmla="*/ 6858000 h 6858000"/>
              <a:gd name="connsiteX1199" fmla="*/ 5597061 w 12192000"/>
              <a:gd name="connsiteY1199" fmla="*/ 6858000 h 6858000"/>
              <a:gd name="connsiteX1200" fmla="*/ 5591057 w 12192000"/>
              <a:gd name="connsiteY1200" fmla="*/ 6842512 h 6858000"/>
              <a:gd name="connsiteX1201" fmla="*/ 5595164 w 12192000"/>
              <a:gd name="connsiteY1201" fmla="*/ 6714581 h 6858000"/>
              <a:gd name="connsiteX1202" fmla="*/ 5579808 w 12192000"/>
              <a:gd name="connsiteY1202" fmla="*/ 6566883 h 6858000"/>
              <a:gd name="connsiteX1203" fmla="*/ 4892016 w 12192000"/>
              <a:gd name="connsiteY1203" fmla="*/ 6763108 h 6858000"/>
              <a:gd name="connsiteX1204" fmla="*/ 4838040 w 12192000"/>
              <a:gd name="connsiteY1204" fmla="*/ 6825674 h 6858000"/>
              <a:gd name="connsiteX1205" fmla="*/ 4833235 w 12192000"/>
              <a:gd name="connsiteY1205" fmla="*/ 6853398 h 6858000"/>
              <a:gd name="connsiteX1206" fmla="*/ 4826229 w 12192000"/>
              <a:gd name="connsiteY1206" fmla="*/ 6858000 h 6858000"/>
              <a:gd name="connsiteX1207" fmla="*/ 4811149 w 12192000"/>
              <a:gd name="connsiteY1207" fmla="*/ 6858000 h 6858000"/>
              <a:gd name="connsiteX1208" fmla="*/ 4805021 w 12192000"/>
              <a:gd name="connsiteY1208" fmla="*/ 6854286 h 6858000"/>
              <a:gd name="connsiteX1209" fmla="*/ 4799940 w 12192000"/>
              <a:gd name="connsiteY1209" fmla="*/ 6831003 h 6858000"/>
              <a:gd name="connsiteX1210" fmla="*/ 4660152 w 12192000"/>
              <a:gd name="connsiteY1210" fmla="*/ 6824495 h 6858000"/>
              <a:gd name="connsiteX1211" fmla="*/ 4487601 w 12192000"/>
              <a:gd name="connsiteY1211" fmla="*/ 6854647 h 6858000"/>
              <a:gd name="connsiteX1212" fmla="*/ 4450704 w 12192000"/>
              <a:gd name="connsiteY1212" fmla="*/ 6858000 h 6858000"/>
              <a:gd name="connsiteX1213" fmla="*/ 4431521 w 12192000"/>
              <a:gd name="connsiteY1213" fmla="*/ 6858000 h 6858000"/>
              <a:gd name="connsiteX1214" fmla="*/ 4422270 w 12192000"/>
              <a:gd name="connsiteY1214" fmla="*/ 6855191 h 6858000"/>
              <a:gd name="connsiteX1215" fmla="*/ 4750572 w 12192000"/>
              <a:gd name="connsiteY1215" fmla="*/ 6754117 h 6858000"/>
              <a:gd name="connsiteX1216" fmla="*/ 4796456 w 12192000"/>
              <a:gd name="connsiteY1216" fmla="*/ 6747634 h 6858000"/>
              <a:gd name="connsiteX1217" fmla="*/ 4798024 w 12192000"/>
              <a:gd name="connsiteY1217" fmla="*/ 6528968 h 6858000"/>
              <a:gd name="connsiteX1218" fmla="*/ 4814270 w 12192000"/>
              <a:gd name="connsiteY1218" fmla="*/ 5988207 h 6858000"/>
              <a:gd name="connsiteX1219" fmla="*/ 4828944 w 12192000"/>
              <a:gd name="connsiteY1219" fmla="*/ 5666111 h 6858000"/>
              <a:gd name="connsiteX1220" fmla="*/ 4766818 w 12192000"/>
              <a:gd name="connsiteY1220" fmla="*/ 5668694 h 6858000"/>
              <a:gd name="connsiteX1221" fmla="*/ 4628492 w 12192000"/>
              <a:gd name="connsiteY1221" fmla="*/ 5688441 h 6858000"/>
              <a:gd name="connsiteX1222" fmla="*/ 4361793 w 12192000"/>
              <a:gd name="connsiteY1222" fmla="*/ 5745659 h 6858000"/>
              <a:gd name="connsiteX1223" fmla="*/ 4120492 w 12192000"/>
              <a:gd name="connsiteY1223" fmla="*/ 5800359 h 6858000"/>
              <a:gd name="connsiteX1224" fmla="*/ 4069692 w 12192000"/>
              <a:gd name="connsiteY1224" fmla="*/ 5815003 h 6858000"/>
              <a:gd name="connsiteX1225" fmla="*/ 4061912 w 12192000"/>
              <a:gd name="connsiteY1225" fmla="*/ 6126153 h 6858000"/>
              <a:gd name="connsiteX1226" fmla="*/ 4058736 w 12192000"/>
              <a:gd name="connsiteY1226" fmla="*/ 6644076 h 6858000"/>
              <a:gd name="connsiteX1227" fmla="*/ 4053738 w 12192000"/>
              <a:gd name="connsiteY1227" fmla="*/ 6847122 h 6858000"/>
              <a:gd name="connsiteX1228" fmla="*/ 4044073 w 12192000"/>
              <a:gd name="connsiteY1228" fmla="*/ 6858000 h 6858000"/>
              <a:gd name="connsiteX1229" fmla="*/ 4017725 w 12192000"/>
              <a:gd name="connsiteY1229" fmla="*/ 6858000 h 6858000"/>
              <a:gd name="connsiteX1230" fmla="*/ 4016885 w 12192000"/>
              <a:gd name="connsiteY1230" fmla="*/ 6848045 h 6858000"/>
              <a:gd name="connsiteX1231" fmla="*/ 4025706 w 12192000"/>
              <a:gd name="connsiteY1231" fmla="*/ 6348868 h 6858000"/>
              <a:gd name="connsiteX1232" fmla="*/ 4034808 w 12192000"/>
              <a:gd name="connsiteY1232" fmla="*/ 5839388 h 6858000"/>
              <a:gd name="connsiteX1233" fmla="*/ 3312726 w 12192000"/>
              <a:gd name="connsiteY1233" fmla="*/ 6008688 h 6858000"/>
              <a:gd name="connsiteX1234" fmla="*/ 3266960 w 12192000"/>
              <a:gd name="connsiteY1234" fmla="*/ 6027981 h 6858000"/>
              <a:gd name="connsiteX1235" fmla="*/ 3258752 w 12192000"/>
              <a:gd name="connsiteY1235" fmla="*/ 6180661 h 6858000"/>
              <a:gd name="connsiteX1236" fmla="*/ 3250540 w 12192000"/>
              <a:gd name="connsiteY1236" fmla="*/ 6598047 h 6858000"/>
              <a:gd name="connsiteX1237" fmla="*/ 3239771 w 12192000"/>
              <a:gd name="connsiteY1237" fmla="*/ 6856929 h 6858000"/>
              <a:gd name="connsiteX1238" fmla="*/ 3237260 w 12192000"/>
              <a:gd name="connsiteY1238" fmla="*/ 6858000 h 6858000"/>
              <a:gd name="connsiteX1239" fmla="*/ 3212015 w 12192000"/>
              <a:gd name="connsiteY1239" fmla="*/ 6858000 h 6858000"/>
              <a:gd name="connsiteX1240" fmla="*/ 3205501 w 12192000"/>
              <a:gd name="connsiteY1240" fmla="*/ 6846622 h 6858000"/>
              <a:gd name="connsiteX1241" fmla="*/ 3200472 w 12192000"/>
              <a:gd name="connsiteY1241" fmla="*/ 6764328 h 6858000"/>
              <a:gd name="connsiteX1242" fmla="*/ 3211516 w 12192000"/>
              <a:gd name="connsiteY1242" fmla="*/ 6357928 h 6858000"/>
              <a:gd name="connsiteX1243" fmla="*/ 3223788 w 12192000"/>
              <a:gd name="connsiteY1243" fmla="*/ 6049953 h 6858000"/>
              <a:gd name="connsiteX1244" fmla="*/ 3189160 w 12192000"/>
              <a:gd name="connsiteY1244" fmla="*/ 6049953 h 6858000"/>
              <a:gd name="connsiteX1245" fmla="*/ 2434566 w 12192000"/>
              <a:gd name="connsiteY1245" fmla="*/ 6126412 h 6858000"/>
              <a:gd name="connsiteX1246" fmla="*/ 2412340 w 12192000"/>
              <a:gd name="connsiteY1246" fmla="*/ 6501045 h 6858000"/>
              <a:gd name="connsiteX1247" fmla="*/ 2403224 w 12192000"/>
              <a:gd name="connsiteY1247" fmla="*/ 6850259 h 6858000"/>
              <a:gd name="connsiteX1248" fmla="*/ 2399761 w 12192000"/>
              <a:gd name="connsiteY1248" fmla="*/ 6858000 h 6858000"/>
              <a:gd name="connsiteX1249" fmla="*/ 2386830 w 12192000"/>
              <a:gd name="connsiteY1249" fmla="*/ 6858000 h 6858000"/>
              <a:gd name="connsiteX1250" fmla="*/ 2383359 w 12192000"/>
              <a:gd name="connsiteY1250" fmla="*/ 6850208 h 6858000"/>
              <a:gd name="connsiteX1251" fmla="*/ 2374240 w 12192000"/>
              <a:gd name="connsiteY1251" fmla="*/ 6499390 h 6858000"/>
              <a:gd name="connsiteX1252" fmla="*/ 2374240 w 12192000"/>
              <a:gd name="connsiteY1252" fmla="*/ 6136026 h 6858000"/>
              <a:gd name="connsiteX1253" fmla="*/ 2326616 w 12192000"/>
              <a:gd name="connsiteY1253" fmla="*/ 6136904 h 6858000"/>
              <a:gd name="connsiteX1254" fmla="*/ 1583666 w 12192000"/>
              <a:gd name="connsiteY1254" fmla="*/ 6228092 h 6858000"/>
              <a:gd name="connsiteX1255" fmla="*/ 1574140 w 12192000"/>
              <a:gd name="connsiteY1255" fmla="*/ 6551205 h 6858000"/>
              <a:gd name="connsiteX1256" fmla="*/ 1564994 w 12192000"/>
              <a:gd name="connsiteY1256" fmla="*/ 6851827 h 6858000"/>
              <a:gd name="connsiteX1257" fmla="*/ 1561839 w 12192000"/>
              <a:gd name="connsiteY1257" fmla="*/ 6858000 h 6858000"/>
              <a:gd name="connsiteX1258" fmla="*/ 1548341 w 12192000"/>
              <a:gd name="connsiteY1258" fmla="*/ 6858000 h 6858000"/>
              <a:gd name="connsiteX1259" fmla="*/ 1545190 w 12192000"/>
              <a:gd name="connsiteY1259" fmla="*/ 6851847 h 6858000"/>
              <a:gd name="connsiteX1260" fmla="*/ 1536040 w 12192000"/>
              <a:gd name="connsiteY1260" fmla="*/ 6551846 h 6858000"/>
              <a:gd name="connsiteX1261" fmla="*/ 1536040 w 12192000"/>
              <a:gd name="connsiteY1261" fmla="*/ 6240939 h 6858000"/>
              <a:gd name="connsiteX1262" fmla="*/ 1469366 w 12192000"/>
              <a:gd name="connsiteY1262" fmla="*/ 6241667 h 6858000"/>
              <a:gd name="connsiteX1263" fmla="*/ 1313792 w 12192000"/>
              <a:gd name="connsiteY1263" fmla="*/ 6254380 h 6858000"/>
              <a:gd name="connsiteX1264" fmla="*/ 995028 w 12192000"/>
              <a:gd name="connsiteY1264" fmla="*/ 6280694 h 6858000"/>
              <a:gd name="connsiteX1265" fmla="*/ 765162 w 12192000"/>
              <a:gd name="connsiteY1265" fmla="*/ 6295021 h 6858000"/>
              <a:gd name="connsiteX1266" fmla="*/ 750594 w 12192000"/>
              <a:gd name="connsiteY1266" fmla="*/ 6486812 h 6858000"/>
              <a:gd name="connsiteX1267" fmla="*/ 742332 w 12192000"/>
              <a:gd name="connsiteY1267" fmla="*/ 6770678 h 6858000"/>
              <a:gd name="connsiteX1268" fmla="*/ 743830 w 12192000"/>
              <a:gd name="connsiteY1268" fmla="*/ 6845284 h 6858000"/>
              <a:gd name="connsiteX1269" fmla="*/ 739346 w 12192000"/>
              <a:gd name="connsiteY1269" fmla="*/ 6858000 h 6858000"/>
              <a:gd name="connsiteX1270" fmla="*/ 722670 w 12192000"/>
              <a:gd name="connsiteY1270" fmla="*/ 6858000 h 6858000"/>
              <a:gd name="connsiteX1271" fmla="*/ 719709 w 12192000"/>
              <a:gd name="connsiteY1271" fmla="*/ 6852633 h 6858000"/>
              <a:gd name="connsiteX1272" fmla="*/ 710540 w 12192000"/>
              <a:gd name="connsiteY1272" fmla="*/ 6577003 h 6858000"/>
              <a:gd name="connsiteX1273" fmla="*/ 710540 w 12192000"/>
              <a:gd name="connsiteY1273" fmla="*/ 6291253 h 6858000"/>
              <a:gd name="connsiteX1274" fmla="*/ 361292 w 12192000"/>
              <a:gd name="connsiteY1274" fmla="*/ 6291253 h 6858000"/>
              <a:gd name="connsiteX1275" fmla="*/ 12040 w 12192000"/>
              <a:gd name="connsiteY1275" fmla="*/ 6274241 h 6858000"/>
              <a:gd name="connsiteX1276" fmla="*/ 356818 w 12192000"/>
              <a:gd name="connsiteY1276" fmla="*/ 6249080 h 6858000"/>
              <a:gd name="connsiteX1277" fmla="*/ 698408 w 12192000"/>
              <a:gd name="connsiteY1277" fmla="*/ 6231167 h 6858000"/>
              <a:gd name="connsiteX1278" fmla="*/ 710904 w 12192000"/>
              <a:gd name="connsiteY1278" fmla="*/ 5798044 h 6858000"/>
              <a:gd name="connsiteX1279" fmla="*/ 726588 w 12192000"/>
              <a:gd name="connsiteY1279" fmla="*/ 5374684 h 6858000"/>
              <a:gd name="connsiteX1280" fmla="*/ 607440 w 12192000"/>
              <a:gd name="connsiteY1280" fmla="*/ 5375526 h 6858000"/>
              <a:gd name="connsiteX1281" fmla="*/ 250166 w 12192000"/>
              <a:gd name="connsiteY1281" fmla="*/ 5390398 h 6858000"/>
              <a:gd name="connsiteX1282" fmla="*/ 12040 w 12192000"/>
              <a:gd name="connsiteY1282" fmla="*/ 5377941 h 6858000"/>
              <a:gd name="connsiteX1283" fmla="*/ 161266 w 12192000"/>
              <a:gd name="connsiteY1283" fmla="*/ 5345061 h 6858000"/>
              <a:gd name="connsiteX1284" fmla="*/ 516866 w 12192000"/>
              <a:gd name="connsiteY1284" fmla="*/ 5336723 h 6858000"/>
              <a:gd name="connsiteX1285" fmla="*/ 723240 w 12192000"/>
              <a:gd name="connsiteY1285" fmla="*/ 5334776 h 6858000"/>
              <a:gd name="connsiteX1286" fmla="*/ 723240 w 12192000"/>
              <a:gd name="connsiteY1286" fmla="*/ 4462231 h 6858000"/>
              <a:gd name="connsiteX1287" fmla="*/ 650216 w 12192000"/>
              <a:gd name="connsiteY1287" fmla="*/ 4462545 h 6858000"/>
              <a:gd name="connsiteX1288" fmla="*/ 364956 w 12192000"/>
              <a:gd name="connsiteY1288" fmla="*/ 4481706 h 6858000"/>
              <a:gd name="connsiteX1289" fmla="*/ 12040 w 12192000"/>
              <a:gd name="connsiteY1289" fmla="*/ 4482984 h 6858000"/>
              <a:gd name="connsiteX1290" fmla="*/ 119992 w 12192000"/>
              <a:gd name="connsiteY1290" fmla="*/ 4437431 h 6858000"/>
              <a:gd name="connsiteX1291" fmla="*/ 453366 w 12192000"/>
              <a:gd name="connsiteY1291" fmla="*/ 4428518 h 6858000"/>
              <a:gd name="connsiteX1292" fmla="*/ 723240 w 12192000"/>
              <a:gd name="connsiteY1292" fmla="*/ 4419574 h 6858000"/>
              <a:gd name="connsiteX1293" fmla="*/ 723240 w 12192000"/>
              <a:gd name="connsiteY1293" fmla="*/ 3572578 h 6858000"/>
              <a:gd name="connsiteX1294" fmla="*/ 656566 w 12192000"/>
              <a:gd name="connsiteY1294" fmla="*/ 3573221 h 6858000"/>
              <a:gd name="connsiteX1295" fmla="*/ 464720 w 12192000"/>
              <a:gd name="connsiteY1295" fmla="*/ 3592709 h 6858000"/>
              <a:gd name="connsiteX1296" fmla="*/ 175796 w 12192000"/>
              <a:gd name="connsiteY1296" fmla="*/ 3611553 h 6858000"/>
              <a:gd name="connsiteX1297" fmla="*/ 12040 w 12192000"/>
              <a:gd name="connsiteY1297" fmla="*/ 3592503 h 6858000"/>
              <a:gd name="connsiteX1298" fmla="*/ 118992 w 12192000"/>
              <a:gd name="connsiteY1298" fmla="*/ 3573453 h 6858000"/>
              <a:gd name="connsiteX1299" fmla="*/ 714060 w 12192000"/>
              <a:gd name="connsiteY1299" fmla="*/ 3526828 h 6858000"/>
              <a:gd name="connsiteX1300" fmla="*/ 700496 w 12192000"/>
              <a:gd name="connsiteY1300" fmla="*/ 2733894 h 6858000"/>
              <a:gd name="connsiteX1301" fmla="*/ 539092 w 12192000"/>
              <a:gd name="connsiteY1301" fmla="*/ 2742327 h 6858000"/>
              <a:gd name="connsiteX1302" fmla="*/ 199366 w 12192000"/>
              <a:gd name="connsiteY1302" fmla="*/ 2766460 h 6858000"/>
              <a:gd name="connsiteX1303" fmla="*/ 5694 w 12192000"/>
              <a:gd name="connsiteY1303" fmla="*/ 2744787 h 6858000"/>
              <a:gd name="connsiteX1304" fmla="*/ 0 w 12192000"/>
              <a:gd name="connsiteY1304" fmla="*/ 2719156 h 6858000"/>
              <a:gd name="connsiteX1305" fmla="*/ 0 w 12192000"/>
              <a:gd name="connsiteY1305" fmla="*/ 2716207 h 6858000"/>
              <a:gd name="connsiteX1306" fmla="*/ 193020 w 12192000"/>
              <a:gd name="connsiteY1306" fmla="*/ 2714574 h 6858000"/>
              <a:gd name="connsiteX1307" fmla="*/ 520040 w 12192000"/>
              <a:gd name="connsiteY1307" fmla="*/ 2698111 h 6858000"/>
              <a:gd name="connsiteX1308" fmla="*/ 681966 w 12192000"/>
              <a:gd name="connsiteY1308" fmla="*/ 2683016 h 6858000"/>
              <a:gd name="connsiteX1309" fmla="*/ 710540 w 12192000"/>
              <a:gd name="connsiteY1309" fmla="*/ 2520529 h 6858000"/>
              <a:gd name="connsiteX1310" fmla="*/ 702208 w 12192000"/>
              <a:gd name="connsiteY1310" fmla="*/ 2165782 h 6858000"/>
              <a:gd name="connsiteX1311" fmla="*/ 693876 w 12192000"/>
              <a:gd name="connsiteY1311" fmla="*/ 1973264 h 6858000"/>
              <a:gd name="connsiteX1312" fmla="*/ 507352 w 12192000"/>
              <a:gd name="connsiteY1312" fmla="*/ 1973264 h 6858000"/>
              <a:gd name="connsiteX1313" fmla="*/ 166436 w 12192000"/>
              <a:gd name="connsiteY1313" fmla="*/ 1964962 h 6858000"/>
              <a:gd name="connsiteX1314" fmla="*/ 12040 w 12192000"/>
              <a:gd name="connsiteY1314" fmla="*/ 1931464 h 6858000"/>
              <a:gd name="connsiteX1315" fmla="*/ 79192 w 12192000"/>
              <a:gd name="connsiteY1315" fmla="*/ 1914159 h 6858000"/>
              <a:gd name="connsiteX1316" fmla="*/ 422092 w 12192000"/>
              <a:gd name="connsiteY1316" fmla="*/ 1930622 h 6858000"/>
              <a:gd name="connsiteX1317" fmla="*/ 697840 w 12192000"/>
              <a:gd name="connsiteY1317" fmla="*/ 1939192 h 6858000"/>
              <a:gd name="connsiteX1318" fmla="*/ 691380 w 12192000"/>
              <a:gd name="connsiteY1318" fmla="*/ 1629202 h 6858000"/>
              <a:gd name="connsiteX1319" fmla="*/ 683106 w 12192000"/>
              <a:gd name="connsiteY1319" fmla="*/ 1257572 h 6858000"/>
              <a:gd name="connsiteX1320" fmla="*/ 681292 w 12192000"/>
              <a:gd name="connsiteY1320" fmla="*/ 1195932 h 6858000"/>
              <a:gd name="connsiteX1321" fmla="*/ 635134 w 12192000"/>
              <a:gd name="connsiteY1321" fmla="*/ 1203313 h 6858000"/>
              <a:gd name="connsiteX1322" fmla="*/ 300508 w 12192000"/>
              <a:gd name="connsiteY1322" fmla="*/ 1219342 h 6858000"/>
              <a:gd name="connsiteX1323" fmla="*/ 12040 w 12192000"/>
              <a:gd name="connsiteY1323" fmla="*/ 1202529 h 6858000"/>
              <a:gd name="connsiteX1324" fmla="*/ 320016 w 12192000"/>
              <a:gd name="connsiteY1324" fmla="*/ 1163395 h 6858000"/>
              <a:gd name="connsiteX1325" fmla="*/ 656566 w 12192000"/>
              <a:gd name="connsiteY1325" fmla="*/ 1147383 h 6858000"/>
              <a:gd name="connsiteX1326" fmla="*/ 685140 w 12192000"/>
              <a:gd name="connsiteY1326" fmla="*/ 1145046 h 6858000"/>
              <a:gd name="connsiteX1327" fmla="*/ 685140 w 12192000"/>
              <a:gd name="connsiteY1327" fmla="*/ 894942 h 6858000"/>
              <a:gd name="connsiteX1328" fmla="*/ 669900 w 12192000"/>
              <a:gd name="connsiteY1328" fmla="*/ 629601 h 6858000"/>
              <a:gd name="connsiteX1329" fmla="*/ 588000 w 12192000"/>
              <a:gd name="connsiteY1329" fmla="*/ 614361 h 6858000"/>
              <a:gd name="connsiteX1330" fmla="*/ 365116 w 12192000"/>
              <a:gd name="connsiteY1330" fmla="*/ 588669 h 6858000"/>
              <a:gd name="connsiteX1331" fmla="*/ 110466 w 12192000"/>
              <a:gd name="connsiteY1331" fmla="*/ 548831 h 6858000"/>
              <a:gd name="connsiteX1332" fmla="*/ 12040 w 12192000"/>
              <a:gd name="connsiteY1332" fmla="*/ 510168 h 6858000"/>
              <a:gd name="connsiteX1333" fmla="*/ 113640 w 12192000"/>
              <a:gd name="connsiteY1333" fmla="*/ 499091 h 6858000"/>
              <a:gd name="connsiteX1334" fmla="*/ 316840 w 12192000"/>
              <a:gd name="connsiteY1334" fmla="*/ 530761 h 6858000"/>
              <a:gd name="connsiteX1335" fmla="*/ 561316 w 12192000"/>
              <a:gd name="connsiteY1335" fmla="*/ 564247 h 6858000"/>
              <a:gd name="connsiteX1336" fmla="*/ 672440 w 12192000"/>
              <a:gd name="connsiteY1336" fmla="*/ 579541 h 6858000"/>
              <a:gd name="connsiteX1337" fmla="*/ 672440 w 12192000"/>
              <a:gd name="connsiteY1337" fmla="*/ 292152 h 6858000"/>
              <a:gd name="connsiteX1338" fmla="*/ 689552 w 12192000"/>
              <a:gd name="connsiteY1338" fmla="*/ 4762 h 6858000"/>
              <a:gd name="connsiteX1339" fmla="*/ 708544 w 12192000"/>
              <a:gd name="connsiteY1339" fmla="*/ 141287 h 6858000"/>
              <a:gd name="connsiteX1340" fmla="*/ 716832 w 12192000"/>
              <a:gd name="connsiteY1340" fmla="*/ 427037 h 6858000"/>
              <a:gd name="connsiteX1341" fmla="*/ 723240 w 12192000"/>
              <a:gd name="connsiteY1341" fmla="*/ 576261 h 6858000"/>
              <a:gd name="connsiteX1342" fmla="*/ 843012 w 12192000"/>
              <a:gd name="connsiteY1342" fmla="*/ 576261 h 6858000"/>
              <a:gd name="connsiteX1343" fmla="*/ 1421188 w 12192000"/>
              <a:gd name="connsiteY1343" fmla="*/ 511693 h 6858000"/>
              <a:gd name="connsiteX1344" fmla="*/ 1480580 w 12192000"/>
              <a:gd name="connsiteY1344" fmla="*/ 498957 h 6858000"/>
              <a:gd name="connsiteX1345" fmla="*/ 1474918 w 12192000"/>
              <a:gd name="connsiteY1345" fmla="*/ 251859 h 6858000"/>
              <a:gd name="connsiteX1346" fmla="*/ 1496298 w 12192000"/>
              <a:gd name="connsiteY1346" fmla="*/ 4762 h 6858000"/>
              <a:gd name="connsiteX1347" fmla="*/ 1523340 w 12192000"/>
              <a:gd name="connsiteY1347" fmla="*/ 246062 h 6858000"/>
              <a:gd name="connsiteX1348" fmla="*/ 1539240 w 12192000"/>
              <a:gd name="connsiteY1348" fmla="*/ 487361 h 6858000"/>
              <a:gd name="connsiteX1349" fmla="*/ 1675766 w 12192000"/>
              <a:gd name="connsiteY1349" fmla="*/ 456625 h 6858000"/>
              <a:gd name="connsiteX1350" fmla="*/ 2269466 w 12192000"/>
              <a:gd name="connsiteY1350" fmla="*/ 327332 h 6858000"/>
              <a:gd name="connsiteX1351" fmla="*/ 2323440 w 12192000"/>
              <a:gd name="connsiteY1351" fmla="*/ 321283 h 6858000"/>
              <a:gd name="connsiteX1352" fmla="*/ 2323440 w 12192000"/>
              <a:gd name="connsiteY1352" fmla="*/ 163022 h 6858000"/>
              <a:gd name="connsiteX1353" fmla="*/ 2340722 w 12192000"/>
              <a:gd name="connsiteY1353" fmla="*/ 4762 h 6858000"/>
              <a:gd name="connsiteX1354" fmla="*/ 2359662 w 12192000"/>
              <a:gd name="connsiteY1354" fmla="*/ 65087 h 6858000"/>
              <a:gd name="connsiteX1355" fmla="*/ 2378404 w 12192000"/>
              <a:gd name="connsiteY1355" fmla="*/ 309562 h 6858000"/>
              <a:gd name="connsiteX1356" fmla="*/ 2692728 w 12192000"/>
              <a:gd name="connsiteY1356" fmla="*/ 221037 h 6858000"/>
              <a:gd name="connsiteX1357" fmla="*/ 3085440 w 12192000"/>
              <a:gd name="connsiteY1357" fmla="*/ 109791 h 6858000"/>
              <a:gd name="connsiteX1358" fmla="*/ 3178284 w 12192000"/>
              <a:gd name="connsiteY1358" fmla="*/ 45917 h 6858000"/>
              <a:gd name="connsiteX1359" fmla="*/ 3225140 w 12192000"/>
              <a:gd name="connsiteY1359" fmla="*/ 42862 h 6858000"/>
              <a:gd name="connsiteX1360" fmla="*/ 3234666 w 12192000"/>
              <a:gd name="connsiteY1360" fmla="*/ 74243 h 6858000"/>
              <a:gd name="connsiteX1361" fmla="*/ 3377540 w 12192000"/>
              <a:gd name="connsiteY1361" fmla="*/ 29873 h 6858000"/>
              <a:gd name="connsiteX1362" fmla="*/ 3496921 w 12192000"/>
              <a:gd name="connsiteY1362" fmla="*/ 1725 h 6858000"/>
            </a:gdLst>
            <a:ahLst/>
            <a:cxnLst/>
            <a:rect l="l" t="t" r="r" b="b"/>
            <a:pathLst>
              <a:path w="12192000" h="6858000">
                <a:moveTo>
                  <a:pt x="10588975" y="5592134"/>
                </a:moveTo>
                <a:cubicBezTo>
                  <a:pt x="10573317" y="5592608"/>
                  <a:pt x="10564243" y="5611900"/>
                  <a:pt x="10554331" y="5665790"/>
                </a:cubicBezTo>
                <a:cubicBezTo>
                  <a:pt x="10542833" y="5728303"/>
                  <a:pt x="10528117" y="6005523"/>
                  <a:pt x="10525725" y="6204684"/>
                </a:cubicBezTo>
                <a:cubicBezTo>
                  <a:pt x="10525010" y="6264129"/>
                  <a:pt x="10525040" y="6264170"/>
                  <a:pt x="10573951" y="6271481"/>
                </a:cubicBezTo>
                <a:cubicBezTo>
                  <a:pt x="10658345" y="6284097"/>
                  <a:pt x="10919091" y="6355068"/>
                  <a:pt x="11142446" y="6426217"/>
                </a:cubicBezTo>
                <a:cubicBezTo>
                  <a:pt x="11260561" y="6463842"/>
                  <a:pt x="11358681" y="6493146"/>
                  <a:pt x="11360490" y="6491337"/>
                </a:cubicBezTo>
                <a:cubicBezTo>
                  <a:pt x="11362299" y="6489528"/>
                  <a:pt x="11367094" y="6348043"/>
                  <a:pt x="11371145" y="6176925"/>
                </a:cubicBezTo>
                <a:cubicBezTo>
                  <a:pt x="11375197" y="6005808"/>
                  <a:pt x="11381376" y="5847389"/>
                  <a:pt x="11384876" y="5824883"/>
                </a:cubicBezTo>
                <a:cubicBezTo>
                  <a:pt x="11391088" y="5784949"/>
                  <a:pt x="11389481" y="5783350"/>
                  <a:pt x="11318216" y="5758565"/>
                </a:cubicBezTo>
                <a:cubicBezTo>
                  <a:pt x="11217449" y="5723519"/>
                  <a:pt x="10635590" y="5590725"/>
                  <a:pt x="10588975" y="5592134"/>
                </a:cubicBezTo>
                <a:close/>
                <a:moveTo>
                  <a:pt x="5581444" y="5523716"/>
                </a:moveTo>
                <a:cubicBezTo>
                  <a:pt x="5553556" y="5524554"/>
                  <a:pt x="5508602" y="5529424"/>
                  <a:pt x="5466692" y="5536517"/>
                </a:cubicBezTo>
                <a:lnTo>
                  <a:pt x="5130140" y="5593505"/>
                </a:lnTo>
                <a:cubicBezTo>
                  <a:pt x="5000920" y="5615390"/>
                  <a:pt x="4891788" y="5637944"/>
                  <a:pt x="4887626" y="5643624"/>
                </a:cubicBezTo>
                <a:cubicBezTo>
                  <a:pt x="4868958" y="5669108"/>
                  <a:pt x="4850928" y="5999715"/>
                  <a:pt x="4848896" y="6353716"/>
                </a:cubicBezTo>
                <a:cubicBezTo>
                  <a:pt x="4846894" y="6702904"/>
                  <a:pt x="4848632" y="6739281"/>
                  <a:pt x="4866968" y="6732244"/>
                </a:cubicBezTo>
                <a:cubicBezTo>
                  <a:pt x="4878124" y="6727963"/>
                  <a:pt x="4909040" y="6715128"/>
                  <a:pt x="4935673" y="6703722"/>
                </a:cubicBezTo>
                <a:cubicBezTo>
                  <a:pt x="4962302" y="6692316"/>
                  <a:pt x="5115536" y="6645670"/>
                  <a:pt x="5276192" y="6600065"/>
                </a:cubicBezTo>
                <a:cubicBezTo>
                  <a:pt x="5436846" y="6554459"/>
                  <a:pt x="5572054" y="6513469"/>
                  <a:pt x="5576652" y="6508975"/>
                </a:cubicBezTo>
                <a:cubicBezTo>
                  <a:pt x="5581252" y="6504480"/>
                  <a:pt x="5591410" y="6295063"/>
                  <a:pt x="5599228" y="6043603"/>
                </a:cubicBezTo>
                <a:cubicBezTo>
                  <a:pt x="5607046" y="5792143"/>
                  <a:pt x="5618856" y="5573544"/>
                  <a:pt x="5625474" y="5557828"/>
                </a:cubicBezTo>
                <a:cubicBezTo>
                  <a:pt x="5636064" y="5532675"/>
                  <a:pt x="5633362" y="5528658"/>
                  <a:pt x="5602900" y="5524287"/>
                </a:cubicBezTo>
                <a:cubicBezTo>
                  <a:pt x="5598142" y="5523604"/>
                  <a:pt x="5590742" y="5523436"/>
                  <a:pt x="5581444" y="5523716"/>
                </a:cubicBezTo>
                <a:close/>
                <a:moveTo>
                  <a:pt x="9738922" y="5453082"/>
                </a:moveTo>
                <a:cubicBezTo>
                  <a:pt x="9722590" y="5453418"/>
                  <a:pt x="9715573" y="5479256"/>
                  <a:pt x="9703515" y="5583452"/>
                </a:cubicBezTo>
                <a:cubicBezTo>
                  <a:pt x="9689311" y="5706191"/>
                  <a:pt x="9672269" y="6087814"/>
                  <a:pt x="9680619" y="6096164"/>
                </a:cubicBezTo>
                <a:cubicBezTo>
                  <a:pt x="9682750" y="6098295"/>
                  <a:pt x="9757720" y="6111940"/>
                  <a:pt x="9847219" y="6126487"/>
                </a:cubicBezTo>
                <a:cubicBezTo>
                  <a:pt x="10125170" y="6171664"/>
                  <a:pt x="10405214" y="6224821"/>
                  <a:pt x="10446303" y="6240204"/>
                </a:cubicBezTo>
                <a:lnTo>
                  <a:pt x="10485615" y="6254921"/>
                </a:lnTo>
                <a:lnTo>
                  <a:pt x="10487267" y="6111162"/>
                </a:lnTo>
                <a:cubicBezTo>
                  <a:pt x="10488176" y="6032094"/>
                  <a:pt x="10495619" y="5880667"/>
                  <a:pt x="10503808" y="5774656"/>
                </a:cubicBezTo>
                <a:lnTo>
                  <a:pt x="10518697" y="5581909"/>
                </a:lnTo>
                <a:lnTo>
                  <a:pt x="10469194" y="5568341"/>
                </a:lnTo>
                <a:cubicBezTo>
                  <a:pt x="10368448" y="5540728"/>
                  <a:pt x="9804570" y="5451731"/>
                  <a:pt x="9738922" y="5453082"/>
                </a:cubicBezTo>
                <a:close/>
                <a:moveTo>
                  <a:pt x="6354790" y="5421532"/>
                </a:moveTo>
                <a:cubicBezTo>
                  <a:pt x="6341534" y="5421631"/>
                  <a:pt x="6328070" y="5422379"/>
                  <a:pt x="6317592" y="5423752"/>
                </a:cubicBezTo>
                <a:cubicBezTo>
                  <a:pt x="6208874" y="5437999"/>
                  <a:pt x="5683800" y="5517460"/>
                  <a:pt x="5681202" y="5520058"/>
                </a:cubicBezTo>
                <a:cubicBezTo>
                  <a:pt x="5679540" y="5521721"/>
                  <a:pt x="5669212" y="5680204"/>
                  <a:pt x="5658252" y="5872243"/>
                </a:cubicBezTo>
                <a:cubicBezTo>
                  <a:pt x="5640028" y="6191540"/>
                  <a:pt x="5635648" y="6507153"/>
                  <a:pt x="5649440" y="6507153"/>
                </a:cubicBezTo>
                <a:cubicBezTo>
                  <a:pt x="5652512" y="6507153"/>
                  <a:pt x="5764100" y="6473137"/>
                  <a:pt x="5897410" y="6431562"/>
                </a:cubicBezTo>
                <a:cubicBezTo>
                  <a:pt x="6030720" y="6389987"/>
                  <a:pt x="6192400" y="6346487"/>
                  <a:pt x="6256700" y="6334895"/>
                </a:cubicBezTo>
                <a:lnTo>
                  <a:pt x="6373610" y="6313818"/>
                </a:lnTo>
                <a:lnTo>
                  <a:pt x="6373932" y="6254911"/>
                </a:lnTo>
                <a:cubicBezTo>
                  <a:pt x="6374912" y="6075608"/>
                  <a:pt x="6402300" y="5539552"/>
                  <a:pt x="6413112" y="5487978"/>
                </a:cubicBezTo>
                <a:cubicBezTo>
                  <a:pt x="6425676" y="5428061"/>
                  <a:pt x="6425526" y="5427623"/>
                  <a:pt x="6390728" y="5423206"/>
                </a:cubicBezTo>
                <a:cubicBezTo>
                  <a:pt x="6381092" y="5421983"/>
                  <a:pt x="6368046" y="5421433"/>
                  <a:pt x="6354790" y="5421532"/>
                </a:cubicBezTo>
                <a:close/>
                <a:moveTo>
                  <a:pt x="8933379" y="5370048"/>
                </a:moveTo>
                <a:cubicBezTo>
                  <a:pt x="8892117" y="5369492"/>
                  <a:pt x="8872125" y="5372891"/>
                  <a:pt x="8857385" y="5380028"/>
                </a:cubicBezTo>
                <a:cubicBezTo>
                  <a:pt x="8848604" y="5384280"/>
                  <a:pt x="8813395" y="6001990"/>
                  <a:pt x="8821213" y="6014638"/>
                </a:cubicBezTo>
                <a:cubicBezTo>
                  <a:pt x="8824583" y="6020092"/>
                  <a:pt x="8865579" y="6021818"/>
                  <a:pt x="8912316" y="6018475"/>
                </a:cubicBezTo>
                <a:cubicBezTo>
                  <a:pt x="9005199" y="6011832"/>
                  <a:pt x="9465151" y="6052228"/>
                  <a:pt x="9571966" y="6076411"/>
                </a:cubicBezTo>
                <a:lnTo>
                  <a:pt x="9638641" y="6091506"/>
                </a:lnTo>
                <a:lnTo>
                  <a:pt x="9632398" y="6035804"/>
                </a:lnTo>
                <a:cubicBezTo>
                  <a:pt x="9628964" y="6005169"/>
                  <a:pt x="9637478" y="5863364"/>
                  <a:pt x="9651319" y="5720683"/>
                </a:cubicBezTo>
                <a:cubicBezTo>
                  <a:pt x="9665160" y="5578002"/>
                  <a:pt x="9674263" y="5459042"/>
                  <a:pt x="9671548" y="5456327"/>
                </a:cubicBezTo>
                <a:cubicBezTo>
                  <a:pt x="9659732" y="5444510"/>
                  <a:pt x="9346684" y="5402035"/>
                  <a:pt x="9136991" y="5383797"/>
                </a:cubicBezTo>
                <a:cubicBezTo>
                  <a:pt x="9037173" y="5375115"/>
                  <a:pt x="8974641" y="5370604"/>
                  <a:pt x="8933379" y="5370048"/>
                </a:cubicBezTo>
                <a:close/>
                <a:moveTo>
                  <a:pt x="7133725" y="5358104"/>
                </a:moveTo>
                <a:cubicBezTo>
                  <a:pt x="7102969" y="5359058"/>
                  <a:pt x="7060772" y="5362271"/>
                  <a:pt x="7003392" y="5366049"/>
                </a:cubicBezTo>
                <a:cubicBezTo>
                  <a:pt x="6912586" y="5372029"/>
                  <a:pt x="6752566" y="5384049"/>
                  <a:pt x="6647792" y="5392762"/>
                </a:cubicBezTo>
                <a:lnTo>
                  <a:pt x="6457292" y="5408603"/>
                </a:lnTo>
                <a:lnTo>
                  <a:pt x="6448700" y="5510203"/>
                </a:lnTo>
                <a:cubicBezTo>
                  <a:pt x="6436648" y="5652764"/>
                  <a:pt x="6422676" y="6279922"/>
                  <a:pt x="6431360" y="6288606"/>
                </a:cubicBezTo>
                <a:cubicBezTo>
                  <a:pt x="6435304" y="6292548"/>
                  <a:pt x="6514188" y="6274859"/>
                  <a:pt x="6606660" y="6249296"/>
                </a:cubicBezTo>
                <a:cubicBezTo>
                  <a:pt x="6781998" y="6200827"/>
                  <a:pt x="7081444" y="6138772"/>
                  <a:pt x="7137451" y="6139300"/>
                </a:cubicBezTo>
                <a:lnTo>
                  <a:pt x="7169912" y="6139606"/>
                </a:lnTo>
                <a:lnTo>
                  <a:pt x="7179324" y="5843955"/>
                </a:lnTo>
                <a:cubicBezTo>
                  <a:pt x="7184501" y="5681346"/>
                  <a:pt x="7195004" y="5506869"/>
                  <a:pt x="7202665" y="5456228"/>
                </a:cubicBezTo>
                <a:cubicBezTo>
                  <a:pt x="7215299" y="5372711"/>
                  <a:pt x="7225995" y="5355243"/>
                  <a:pt x="7133725" y="5358104"/>
                </a:cubicBezTo>
                <a:close/>
                <a:moveTo>
                  <a:pt x="7592763" y="5346385"/>
                </a:moveTo>
                <a:cubicBezTo>
                  <a:pt x="7481477" y="5346031"/>
                  <a:pt x="7379232" y="5347581"/>
                  <a:pt x="7339941" y="5350566"/>
                </a:cubicBezTo>
                <a:lnTo>
                  <a:pt x="7244691" y="5357803"/>
                </a:lnTo>
                <a:lnTo>
                  <a:pt x="7223761" y="5732453"/>
                </a:lnTo>
                <a:cubicBezTo>
                  <a:pt x="7212249" y="5938542"/>
                  <a:pt x="7207663" y="6113214"/>
                  <a:pt x="7213569" y="6120685"/>
                </a:cubicBezTo>
                <a:cubicBezTo>
                  <a:pt x="7221052" y="6130151"/>
                  <a:pt x="7298605" y="6121732"/>
                  <a:pt x="7469449" y="6092909"/>
                </a:cubicBezTo>
                <a:cubicBezTo>
                  <a:pt x="7604277" y="6070161"/>
                  <a:pt x="7761618" y="6050463"/>
                  <a:pt x="7819094" y="6049135"/>
                </a:cubicBezTo>
                <a:lnTo>
                  <a:pt x="7923596" y="6046721"/>
                </a:lnTo>
                <a:lnTo>
                  <a:pt x="7923311" y="6000712"/>
                </a:lnTo>
                <a:cubicBezTo>
                  <a:pt x="7922919" y="5937452"/>
                  <a:pt x="7961167" y="5415341"/>
                  <a:pt x="7968780" y="5380028"/>
                </a:cubicBezTo>
                <a:lnTo>
                  <a:pt x="7974941" y="5351453"/>
                </a:lnTo>
                <a:lnTo>
                  <a:pt x="7705066" y="5347391"/>
                </a:lnTo>
                <a:cubicBezTo>
                  <a:pt x="7667958" y="5346833"/>
                  <a:pt x="7629858" y="5346503"/>
                  <a:pt x="7592763" y="5346385"/>
                </a:cubicBezTo>
                <a:close/>
                <a:moveTo>
                  <a:pt x="8329366" y="5344806"/>
                </a:moveTo>
                <a:cubicBezTo>
                  <a:pt x="8295433" y="5344668"/>
                  <a:pt x="8262872" y="5344982"/>
                  <a:pt x="8233363" y="5345796"/>
                </a:cubicBezTo>
                <a:lnTo>
                  <a:pt x="8028235" y="5351453"/>
                </a:lnTo>
                <a:lnTo>
                  <a:pt x="8014291" y="5418128"/>
                </a:lnTo>
                <a:cubicBezTo>
                  <a:pt x="8000345" y="5484810"/>
                  <a:pt x="7969259" y="6023104"/>
                  <a:pt x="7978803" y="6032648"/>
                </a:cubicBezTo>
                <a:cubicBezTo>
                  <a:pt x="7981583" y="6035429"/>
                  <a:pt x="8071864" y="6029050"/>
                  <a:pt x="8179425" y="6018474"/>
                </a:cubicBezTo>
                <a:cubicBezTo>
                  <a:pt x="8307016" y="6005927"/>
                  <a:pt x="8444515" y="6001435"/>
                  <a:pt x="8575016" y="6005548"/>
                </a:cubicBezTo>
                <a:lnTo>
                  <a:pt x="8775041" y="6011853"/>
                </a:lnTo>
                <a:lnTo>
                  <a:pt x="8769541" y="5983278"/>
                </a:lnTo>
                <a:cubicBezTo>
                  <a:pt x="8764535" y="5957271"/>
                  <a:pt x="8804990" y="5368311"/>
                  <a:pt x="8811519" y="5372151"/>
                </a:cubicBezTo>
                <a:cubicBezTo>
                  <a:pt x="8813060" y="5373058"/>
                  <a:pt x="8729759" y="5366226"/>
                  <a:pt x="8626406" y="5356969"/>
                </a:cubicBezTo>
                <a:cubicBezTo>
                  <a:pt x="8545309" y="5349706"/>
                  <a:pt x="8431165" y="5345221"/>
                  <a:pt x="8329366" y="5344806"/>
                </a:cubicBezTo>
                <a:close/>
                <a:moveTo>
                  <a:pt x="1459710" y="5307826"/>
                </a:moveTo>
                <a:cubicBezTo>
                  <a:pt x="1442992" y="5308711"/>
                  <a:pt x="1424756" y="5310611"/>
                  <a:pt x="1409040" y="5313310"/>
                </a:cubicBezTo>
                <a:cubicBezTo>
                  <a:pt x="1287566" y="5334175"/>
                  <a:pt x="1141152" y="5350943"/>
                  <a:pt x="955016" y="5365310"/>
                </a:cubicBezTo>
                <a:lnTo>
                  <a:pt x="761340" y="5380259"/>
                </a:lnTo>
                <a:lnTo>
                  <a:pt x="761340" y="6243375"/>
                </a:lnTo>
                <a:lnTo>
                  <a:pt x="1012166" y="6229611"/>
                </a:lnTo>
                <a:cubicBezTo>
                  <a:pt x="1150120" y="6222040"/>
                  <a:pt x="1320140" y="6208524"/>
                  <a:pt x="1389992" y="6199574"/>
                </a:cubicBezTo>
                <a:lnTo>
                  <a:pt x="1516992" y="6183303"/>
                </a:lnTo>
                <a:lnTo>
                  <a:pt x="1536370" y="5313353"/>
                </a:lnTo>
                <a:lnTo>
                  <a:pt x="1501280" y="5308423"/>
                </a:lnTo>
                <a:cubicBezTo>
                  <a:pt x="1491630" y="5307068"/>
                  <a:pt x="1476428" y="5306940"/>
                  <a:pt x="1459710" y="5307826"/>
                </a:cubicBezTo>
                <a:close/>
                <a:moveTo>
                  <a:pt x="2355192" y="5141903"/>
                </a:moveTo>
                <a:lnTo>
                  <a:pt x="2088492" y="5193984"/>
                </a:lnTo>
                <a:cubicBezTo>
                  <a:pt x="1941806" y="5222629"/>
                  <a:pt x="1766070" y="5259304"/>
                  <a:pt x="1697966" y="5275485"/>
                </a:cubicBezTo>
                <a:lnTo>
                  <a:pt x="1574140" y="5304905"/>
                </a:lnTo>
                <a:lnTo>
                  <a:pt x="1574140" y="5747279"/>
                </a:lnTo>
                <a:cubicBezTo>
                  <a:pt x="1574140" y="5990585"/>
                  <a:pt x="1576376" y="6189653"/>
                  <a:pt x="1579110" y="6189653"/>
                </a:cubicBezTo>
                <a:cubicBezTo>
                  <a:pt x="1581844" y="6189653"/>
                  <a:pt x="1663280" y="6175978"/>
                  <a:pt x="1760084" y="6159264"/>
                </a:cubicBezTo>
                <a:cubicBezTo>
                  <a:pt x="1856888" y="6142550"/>
                  <a:pt x="2034742" y="6121338"/>
                  <a:pt x="2155316" y="6112125"/>
                </a:cubicBezTo>
                <a:lnTo>
                  <a:pt x="2374540" y="6095375"/>
                </a:lnTo>
                <a:close/>
                <a:moveTo>
                  <a:pt x="3190216" y="4977867"/>
                </a:moveTo>
                <a:cubicBezTo>
                  <a:pt x="3171008" y="4974960"/>
                  <a:pt x="3123858" y="4979719"/>
                  <a:pt x="3085440" y="4988442"/>
                </a:cubicBezTo>
                <a:cubicBezTo>
                  <a:pt x="3007768" y="5006078"/>
                  <a:pt x="2677448" y="5076519"/>
                  <a:pt x="2520292" y="5108960"/>
                </a:cubicBezTo>
                <a:lnTo>
                  <a:pt x="2418692" y="5129933"/>
                </a:lnTo>
                <a:lnTo>
                  <a:pt x="2424730" y="6090140"/>
                </a:lnTo>
                <a:lnTo>
                  <a:pt x="2453460" y="6076635"/>
                </a:lnTo>
                <a:cubicBezTo>
                  <a:pt x="2482436" y="6063017"/>
                  <a:pt x="2736570" y="6034599"/>
                  <a:pt x="3040868" y="6010950"/>
                </a:cubicBezTo>
                <a:cubicBezTo>
                  <a:pt x="3151828" y="6002327"/>
                  <a:pt x="3206604" y="5993098"/>
                  <a:pt x="3208164" y="5982766"/>
                </a:cubicBezTo>
                <a:cubicBezTo>
                  <a:pt x="3209440" y="5974316"/>
                  <a:pt x="3211550" y="5784523"/>
                  <a:pt x="3212856" y="5561003"/>
                </a:cubicBezTo>
                <a:cubicBezTo>
                  <a:pt x="3214160" y="5337483"/>
                  <a:pt x="3217460" y="5116027"/>
                  <a:pt x="3220184" y="5068878"/>
                </a:cubicBezTo>
                <a:cubicBezTo>
                  <a:pt x="3225112" y="4983652"/>
                  <a:pt x="3224938" y="4983122"/>
                  <a:pt x="3190216" y="4977867"/>
                </a:cubicBezTo>
                <a:close/>
                <a:moveTo>
                  <a:pt x="10605478" y="4910538"/>
                </a:moveTo>
                <a:lnTo>
                  <a:pt x="10592471" y="4981771"/>
                </a:lnTo>
                <a:cubicBezTo>
                  <a:pt x="10575677" y="5073735"/>
                  <a:pt x="10552048" y="5520386"/>
                  <a:pt x="10563412" y="5531031"/>
                </a:cubicBezTo>
                <a:cubicBezTo>
                  <a:pt x="10568185" y="5535501"/>
                  <a:pt x="10620668" y="5548705"/>
                  <a:pt x="10680040" y="5560373"/>
                </a:cubicBezTo>
                <a:cubicBezTo>
                  <a:pt x="10882917" y="5600241"/>
                  <a:pt x="11232395" y="5683158"/>
                  <a:pt x="11306457" y="5708997"/>
                </a:cubicBezTo>
                <a:cubicBezTo>
                  <a:pt x="11347138" y="5723190"/>
                  <a:pt x="11383251" y="5731975"/>
                  <a:pt x="11386708" y="5728518"/>
                </a:cubicBezTo>
                <a:cubicBezTo>
                  <a:pt x="11390165" y="5725062"/>
                  <a:pt x="11395277" y="5600232"/>
                  <a:pt x="11398069" y="5451118"/>
                </a:cubicBezTo>
                <a:cubicBezTo>
                  <a:pt x="11400860" y="5302005"/>
                  <a:pt x="11406182" y="5156723"/>
                  <a:pt x="11409892" y="5128270"/>
                </a:cubicBezTo>
                <a:lnTo>
                  <a:pt x="11416640" y="5076536"/>
                </a:lnTo>
                <a:lnTo>
                  <a:pt x="11337265" y="5056079"/>
                </a:lnTo>
                <a:cubicBezTo>
                  <a:pt x="11210998" y="5023537"/>
                  <a:pt x="10703767" y="4918610"/>
                  <a:pt x="10652284" y="4914382"/>
                </a:cubicBezTo>
                <a:close/>
                <a:moveTo>
                  <a:pt x="9758938" y="4749652"/>
                </a:moveTo>
                <a:cubicBezTo>
                  <a:pt x="9747077" y="4747088"/>
                  <a:pt x="9715007" y="5240577"/>
                  <a:pt x="9721381" y="5327579"/>
                </a:cubicBezTo>
                <a:lnTo>
                  <a:pt x="9727540" y="5411655"/>
                </a:lnTo>
                <a:lnTo>
                  <a:pt x="9870415" y="5426571"/>
                </a:lnTo>
                <a:cubicBezTo>
                  <a:pt x="9998473" y="5439941"/>
                  <a:pt x="10285156" y="5485142"/>
                  <a:pt x="10458948" y="5519364"/>
                </a:cubicBezTo>
                <a:lnTo>
                  <a:pt x="10523606" y="5532097"/>
                </a:lnTo>
                <a:lnTo>
                  <a:pt x="10525320" y="5381450"/>
                </a:lnTo>
                <a:cubicBezTo>
                  <a:pt x="10526262" y="5298594"/>
                  <a:pt x="10533708" y="5155989"/>
                  <a:pt x="10541867" y="5064550"/>
                </a:cubicBezTo>
                <a:lnTo>
                  <a:pt x="10556701" y="4898298"/>
                </a:lnTo>
                <a:lnTo>
                  <a:pt x="10215146" y="4826592"/>
                </a:lnTo>
                <a:cubicBezTo>
                  <a:pt x="10027290" y="4787153"/>
                  <a:pt x="9849302" y="4754034"/>
                  <a:pt x="9819615" y="4752993"/>
                </a:cubicBezTo>
                <a:cubicBezTo>
                  <a:pt x="9789928" y="4751952"/>
                  <a:pt x="9762624" y="4750449"/>
                  <a:pt x="9758938" y="4749652"/>
                </a:cubicBezTo>
                <a:close/>
                <a:moveTo>
                  <a:pt x="4028416" y="4723958"/>
                </a:moveTo>
                <a:cubicBezTo>
                  <a:pt x="4016192" y="4721101"/>
                  <a:pt x="3940468" y="4738076"/>
                  <a:pt x="3860140" y="4761680"/>
                </a:cubicBezTo>
                <a:cubicBezTo>
                  <a:pt x="3779812" y="4785284"/>
                  <a:pt x="3622652" y="4835750"/>
                  <a:pt x="3510892" y="4873825"/>
                </a:cubicBezTo>
                <a:cubicBezTo>
                  <a:pt x="3399132" y="4911901"/>
                  <a:pt x="3297956" y="4944932"/>
                  <a:pt x="3286056" y="4947228"/>
                </a:cubicBezTo>
                <a:cubicBezTo>
                  <a:pt x="3266140" y="4951071"/>
                  <a:pt x="3264260" y="4992189"/>
                  <a:pt x="3262424" y="5464226"/>
                </a:cubicBezTo>
                <a:lnTo>
                  <a:pt x="3260426" y="5977049"/>
                </a:lnTo>
                <a:lnTo>
                  <a:pt x="3290408" y="5964119"/>
                </a:lnTo>
                <a:cubicBezTo>
                  <a:pt x="3306900" y="5957008"/>
                  <a:pt x="3477554" y="5911336"/>
                  <a:pt x="3669640" y="5862626"/>
                </a:cubicBezTo>
                <a:lnTo>
                  <a:pt x="4018892" y="5774062"/>
                </a:lnTo>
                <a:lnTo>
                  <a:pt x="4026696" y="5572283"/>
                </a:lnTo>
                <a:cubicBezTo>
                  <a:pt x="4030988" y="5461304"/>
                  <a:pt x="4038132" y="5226199"/>
                  <a:pt x="4042572" y="5049828"/>
                </a:cubicBezTo>
                <a:cubicBezTo>
                  <a:pt x="4050090" y="4751037"/>
                  <a:pt x="4049124" y="4728798"/>
                  <a:pt x="4028416" y="4723958"/>
                </a:cubicBezTo>
                <a:close/>
                <a:moveTo>
                  <a:pt x="8956016" y="4608226"/>
                </a:moveTo>
                <a:cubicBezTo>
                  <a:pt x="8940300" y="4611871"/>
                  <a:pt x="8924537" y="4613424"/>
                  <a:pt x="8920988" y="4611678"/>
                </a:cubicBezTo>
                <a:cubicBezTo>
                  <a:pt x="8909118" y="4605838"/>
                  <a:pt x="8864344" y="5178939"/>
                  <a:pt x="8870534" y="5257469"/>
                </a:cubicBezTo>
                <a:lnTo>
                  <a:pt x="8876641" y="5334934"/>
                </a:lnTo>
                <a:lnTo>
                  <a:pt x="9013166" y="5337181"/>
                </a:lnTo>
                <a:cubicBezTo>
                  <a:pt x="9164231" y="5339667"/>
                  <a:pt x="9320688" y="5354102"/>
                  <a:pt x="9528286" y="5384707"/>
                </a:cubicBezTo>
                <a:cubicBezTo>
                  <a:pt x="9603797" y="5395839"/>
                  <a:pt x="9668751" y="5401777"/>
                  <a:pt x="9672626" y="5397902"/>
                </a:cubicBezTo>
                <a:cubicBezTo>
                  <a:pt x="9676501" y="5394027"/>
                  <a:pt x="9684474" y="5280550"/>
                  <a:pt x="9690345" y="5145730"/>
                </a:cubicBezTo>
                <a:cubicBezTo>
                  <a:pt x="9696215" y="5010910"/>
                  <a:pt x="9704128" y="4863369"/>
                  <a:pt x="9707930" y="4817861"/>
                </a:cubicBezTo>
                <a:lnTo>
                  <a:pt x="9714841" y="4735119"/>
                </a:lnTo>
                <a:lnTo>
                  <a:pt x="9349716" y="4668359"/>
                </a:lnTo>
                <a:cubicBezTo>
                  <a:pt x="9148897" y="4631641"/>
                  <a:pt x="8971732" y="4604581"/>
                  <a:pt x="8956016" y="4608226"/>
                </a:cubicBezTo>
                <a:close/>
                <a:moveTo>
                  <a:pt x="4829929" y="4545783"/>
                </a:moveTo>
                <a:cubicBezTo>
                  <a:pt x="4809944" y="4542720"/>
                  <a:pt x="4702152" y="4559222"/>
                  <a:pt x="4590392" y="4582453"/>
                </a:cubicBezTo>
                <a:cubicBezTo>
                  <a:pt x="4478632" y="4605685"/>
                  <a:pt x="4323664" y="4643322"/>
                  <a:pt x="4246022" y="4666091"/>
                </a:cubicBezTo>
                <a:lnTo>
                  <a:pt x="4104852" y="4707490"/>
                </a:lnTo>
                <a:lnTo>
                  <a:pt x="4096796" y="4802787"/>
                </a:lnTo>
                <a:cubicBezTo>
                  <a:pt x="4087940" y="4907564"/>
                  <a:pt x="4085512" y="5770553"/>
                  <a:pt x="4094076" y="5770553"/>
                </a:cubicBezTo>
                <a:cubicBezTo>
                  <a:pt x="4097008" y="5770553"/>
                  <a:pt x="4164160" y="5752939"/>
                  <a:pt x="4243300" y="5731410"/>
                </a:cubicBezTo>
                <a:cubicBezTo>
                  <a:pt x="4322440" y="5709882"/>
                  <a:pt x="4483884" y="5675794"/>
                  <a:pt x="4602064" y="5655659"/>
                </a:cubicBezTo>
                <a:cubicBezTo>
                  <a:pt x="4720244" y="5635524"/>
                  <a:pt x="4820924" y="5612599"/>
                  <a:pt x="4825798" y="5604714"/>
                </a:cubicBezTo>
                <a:cubicBezTo>
                  <a:pt x="4830672" y="5596830"/>
                  <a:pt x="4835734" y="5372314"/>
                  <a:pt x="4837048" y="5105791"/>
                </a:cubicBezTo>
                <a:cubicBezTo>
                  <a:pt x="4838548" y="4801971"/>
                  <a:pt x="4844444" y="4608175"/>
                  <a:pt x="4852854" y="4586278"/>
                </a:cubicBezTo>
                <a:cubicBezTo>
                  <a:pt x="4865380" y="4553666"/>
                  <a:pt x="4863860" y="4550984"/>
                  <a:pt x="4829929" y="4545783"/>
                </a:cubicBezTo>
                <a:close/>
                <a:moveTo>
                  <a:pt x="8173077" y="4492832"/>
                </a:moveTo>
                <a:cubicBezTo>
                  <a:pt x="8091041" y="4487372"/>
                  <a:pt x="8091279" y="4511964"/>
                  <a:pt x="8077872" y="4618028"/>
                </a:cubicBezTo>
                <a:cubicBezTo>
                  <a:pt x="8058564" y="4770776"/>
                  <a:pt x="8025992" y="5163480"/>
                  <a:pt x="8026411" y="5238466"/>
                </a:cubicBezTo>
                <a:lnTo>
                  <a:pt x="8026737" y="5296929"/>
                </a:lnTo>
                <a:lnTo>
                  <a:pt x="8283414" y="5299011"/>
                </a:lnTo>
                <a:cubicBezTo>
                  <a:pt x="8424586" y="5300157"/>
                  <a:pt x="8603876" y="5307491"/>
                  <a:pt x="8681835" y="5315309"/>
                </a:cubicBezTo>
                <a:lnTo>
                  <a:pt x="8823580" y="5329525"/>
                </a:lnTo>
                <a:lnTo>
                  <a:pt x="8824146" y="5254764"/>
                </a:lnTo>
                <a:cubicBezTo>
                  <a:pt x="8825079" y="5131671"/>
                  <a:pt x="8864164" y="4661051"/>
                  <a:pt x="8875482" y="4636628"/>
                </a:cubicBezTo>
                <a:cubicBezTo>
                  <a:pt x="8893296" y="4598190"/>
                  <a:pt x="8844484" y="4581532"/>
                  <a:pt x="8628991" y="4552504"/>
                </a:cubicBezTo>
                <a:cubicBezTo>
                  <a:pt x="8517231" y="4537450"/>
                  <a:pt x="8362926" y="4516705"/>
                  <a:pt x="8286091" y="4506404"/>
                </a:cubicBezTo>
                <a:cubicBezTo>
                  <a:pt x="8236910" y="4499811"/>
                  <a:pt x="8200423" y="4494652"/>
                  <a:pt x="8173077" y="4492832"/>
                </a:cubicBezTo>
                <a:close/>
                <a:moveTo>
                  <a:pt x="5556524" y="4443935"/>
                </a:moveTo>
                <a:cubicBezTo>
                  <a:pt x="5537534" y="4444018"/>
                  <a:pt x="5518762" y="4444713"/>
                  <a:pt x="5504792" y="4445998"/>
                </a:cubicBezTo>
                <a:cubicBezTo>
                  <a:pt x="5328292" y="4462240"/>
                  <a:pt x="5036424" y="4503432"/>
                  <a:pt x="4974566" y="4520829"/>
                </a:cubicBezTo>
                <a:lnTo>
                  <a:pt x="4901540" y="4541367"/>
                </a:lnTo>
                <a:lnTo>
                  <a:pt x="4895008" y="4613035"/>
                </a:lnTo>
                <a:cubicBezTo>
                  <a:pt x="4886840" y="4702615"/>
                  <a:pt x="4874398" y="5595244"/>
                  <a:pt x="4881220" y="5602066"/>
                </a:cubicBezTo>
                <a:cubicBezTo>
                  <a:pt x="4883972" y="5604819"/>
                  <a:pt x="4951108" y="5591800"/>
                  <a:pt x="5030408" y="5573134"/>
                </a:cubicBezTo>
                <a:cubicBezTo>
                  <a:pt x="5109708" y="5554469"/>
                  <a:pt x="5276200" y="5526315"/>
                  <a:pt x="5400388" y="5510570"/>
                </a:cubicBezTo>
                <a:cubicBezTo>
                  <a:pt x="5524576" y="5494824"/>
                  <a:pt x="5625437" y="5476871"/>
                  <a:pt x="5624522" y="5470672"/>
                </a:cubicBezTo>
                <a:cubicBezTo>
                  <a:pt x="5621556" y="5450560"/>
                  <a:pt x="5650720" y="4610926"/>
                  <a:pt x="5657227" y="4529128"/>
                </a:cubicBezTo>
                <a:lnTo>
                  <a:pt x="5663540" y="4449753"/>
                </a:lnTo>
                <a:lnTo>
                  <a:pt x="5609566" y="4445538"/>
                </a:lnTo>
                <a:cubicBezTo>
                  <a:pt x="5594725" y="4444379"/>
                  <a:pt x="5575515" y="4443852"/>
                  <a:pt x="5556524" y="4443935"/>
                </a:cubicBezTo>
                <a:close/>
                <a:moveTo>
                  <a:pt x="7317919" y="4433440"/>
                </a:moveTo>
                <a:lnTo>
                  <a:pt x="7303905" y="4495571"/>
                </a:lnTo>
                <a:cubicBezTo>
                  <a:pt x="7296197" y="4529744"/>
                  <a:pt x="7283224" y="4727893"/>
                  <a:pt x="7275074" y="4935903"/>
                </a:cubicBezTo>
                <a:cubicBezTo>
                  <a:pt x="7266925" y="5143913"/>
                  <a:pt x="7259613" y="5312566"/>
                  <a:pt x="7258824" y="5310687"/>
                </a:cubicBezTo>
                <a:cubicBezTo>
                  <a:pt x="7258036" y="5308808"/>
                  <a:pt x="7421697" y="5304947"/>
                  <a:pt x="7622516" y="5302106"/>
                </a:cubicBezTo>
                <a:cubicBezTo>
                  <a:pt x="7949258" y="5297485"/>
                  <a:pt x="7987641" y="5294768"/>
                  <a:pt x="7987641" y="5276265"/>
                </a:cubicBezTo>
                <a:cubicBezTo>
                  <a:pt x="7987641" y="5264892"/>
                  <a:pt x="8002122" y="5084946"/>
                  <a:pt x="8019820" y="4876384"/>
                </a:cubicBezTo>
                <a:cubicBezTo>
                  <a:pt x="8037519" y="4667821"/>
                  <a:pt x="8050140" y="4495319"/>
                  <a:pt x="8047866" y="4493045"/>
                </a:cubicBezTo>
                <a:cubicBezTo>
                  <a:pt x="8037147" y="4482325"/>
                  <a:pt x="7572162" y="4437390"/>
                  <a:pt x="7452755" y="4435534"/>
                </a:cubicBezTo>
                <a:close/>
                <a:moveTo>
                  <a:pt x="6518292" y="4407740"/>
                </a:moveTo>
                <a:lnTo>
                  <a:pt x="6496264" y="4698621"/>
                </a:lnTo>
                <a:cubicBezTo>
                  <a:pt x="6465340" y="5107003"/>
                  <a:pt x="6453988" y="5355874"/>
                  <a:pt x="6465684" y="5369112"/>
                </a:cubicBezTo>
                <a:cubicBezTo>
                  <a:pt x="6471472" y="5375664"/>
                  <a:pt x="6573316" y="5369078"/>
                  <a:pt x="6707782" y="5353457"/>
                </a:cubicBezTo>
                <a:cubicBezTo>
                  <a:pt x="6835440" y="5338627"/>
                  <a:pt x="7000756" y="5325698"/>
                  <a:pt x="7075144" y="5324727"/>
                </a:cubicBezTo>
                <a:lnTo>
                  <a:pt x="7210400" y="5322961"/>
                </a:lnTo>
                <a:lnTo>
                  <a:pt x="7211300" y="5251482"/>
                </a:lnTo>
                <a:cubicBezTo>
                  <a:pt x="7211795" y="5212168"/>
                  <a:pt x="7224798" y="5012888"/>
                  <a:pt x="7240196" y="4808637"/>
                </a:cubicBezTo>
                <a:cubicBezTo>
                  <a:pt x="7255593" y="4604386"/>
                  <a:pt x="7264931" y="4434011"/>
                  <a:pt x="7260948" y="4430027"/>
                </a:cubicBezTo>
                <a:cubicBezTo>
                  <a:pt x="7256964" y="4426044"/>
                  <a:pt x="7088236" y="4419399"/>
                  <a:pt x="6886000" y="4415262"/>
                </a:cubicBezTo>
                <a:close/>
                <a:moveTo>
                  <a:pt x="6280814" y="4406882"/>
                </a:moveTo>
                <a:cubicBezTo>
                  <a:pt x="6168852" y="4405396"/>
                  <a:pt x="6026942" y="4409558"/>
                  <a:pt x="5911996" y="4420123"/>
                </a:cubicBezTo>
                <a:cubicBezTo>
                  <a:pt x="5807664" y="4429713"/>
                  <a:pt x="5720546" y="4439315"/>
                  <a:pt x="5718400" y="4441462"/>
                </a:cubicBezTo>
                <a:cubicBezTo>
                  <a:pt x="5709017" y="4450845"/>
                  <a:pt x="5677488" y="5084494"/>
                  <a:pt x="5677212" y="5269179"/>
                </a:cubicBezTo>
                <a:lnTo>
                  <a:pt x="5676912" y="5472655"/>
                </a:lnTo>
                <a:lnTo>
                  <a:pt x="5997252" y="5425195"/>
                </a:lnTo>
                <a:cubicBezTo>
                  <a:pt x="6173438" y="5399092"/>
                  <a:pt x="6338684" y="5380394"/>
                  <a:pt x="6364466" y="5383644"/>
                </a:cubicBezTo>
                <a:cubicBezTo>
                  <a:pt x="6390248" y="5386894"/>
                  <a:pt x="6414376" y="5384642"/>
                  <a:pt x="6418086" y="5378641"/>
                </a:cubicBezTo>
                <a:cubicBezTo>
                  <a:pt x="6421796" y="5372639"/>
                  <a:pt x="6433540" y="5159755"/>
                  <a:pt x="6444188" y="4905566"/>
                </a:cubicBezTo>
                <a:cubicBezTo>
                  <a:pt x="6454836" y="4651376"/>
                  <a:pt x="6466424" y="4436259"/>
                  <a:pt x="6469944" y="4427528"/>
                </a:cubicBezTo>
                <a:cubicBezTo>
                  <a:pt x="6474790" y="4415502"/>
                  <a:pt x="6392776" y="4408368"/>
                  <a:pt x="6280814" y="4406882"/>
                </a:cubicBezTo>
                <a:close/>
                <a:moveTo>
                  <a:pt x="1520166" y="4304735"/>
                </a:moveTo>
                <a:cubicBezTo>
                  <a:pt x="1511436" y="4301810"/>
                  <a:pt x="1434846" y="4327077"/>
                  <a:pt x="1349970" y="4360883"/>
                </a:cubicBezTo>
                <a:cubicBezTo>
                  <a:pt x="1212604" y="4415595"/>
                  <a:pt x="1181906" y="4423093"/>
                  <a:pt x="1070570" y="4429131"/>
                </a:cubicBezTo>
                <a:cubicBezTo>
                  <a:pt x="1001776" y="4432862"/>
                  <a:pt x="907806" y="4442376"/>
                  <a:pt x="861748" y="4450274"/>
                </a:cubicBezTo>
                <a:lnTo>
                  <a:pt x="778002" y="4464633"/>
                </a:lnTo>
                <a:lnTo>
                  <a:pt x="763356" y="4714368"/>
                </a:lnTo>
                <a:cubicBezTo>
                  <a:pt x="755300" y="4851722"/>
                  <a:pt x="751550" y="5048428"/>
                  <a:pt x="755024" y="5151492"/>
                </a:cubicBezTo>
                <a:lnTo>
                  <a:pt x="761340" y="5338881"/>
                </a:lnTo>
                <a:lnTo>
                  <a:pt x="885166" y="5325530"/>
                </a:lnTo>
                <a:cubicBezTo>
                  <a:pt x="953270" y="5318187"/>
                  <a:pt x="1077572" y="5306486"/>
                  <a:pt x="1161392" y="5299528"/>
                </a:cubicBezTo>
                <a:cubicBezTo>
                  <a:pt x="1245212" y="5292570"/>
                  <a:pt x="1348080" y="5281274"/>
                  <a:pt x="1389992" y="5274425"/>
                </a:cubicBezTo>
                <a:cubicBezTo>
                  <a:pt x="1431900" y="5267577"/>
                  <a:pt x="1481908" y="5261995"/>
                  <a:pt x="1501116" y="5262021"/>
                </a:cubicBezTo>
                <a:lnTo>
                  <a:pt x="1536040" y="5262069"/>
                </a:lnTo>
                <a:lnTo>
                  <a:pt x="1536040" y="4786061"/>
                </a:lnTo>
                <a:cubicBezTo>
                  <a:pt x="1536040" y="4416557"/>
                  <a:pt x="1532488" y="4308863"/>
                  <a:pt x="1520166" y="4304735"/>
                </a:cubicBezTo>
                <a:close/>
                <a:moveTo>
                  <a:pt x="10673308" y="4116755"/>
                </a:moveTo>
                <a:cubicBezTo>
                  <a:pt x="10656749" y="4114925"/>
                  <a:pt x="10644916" y="4114968"/>
                  <a:pt x="10641807" y="4117326"/>
                </a:cubicBezTo>
                <a:cubicBezTo>
                  <a:pt x="10630508" y="4125896"/>
                  <a:pt x="10605241" y="4530872"/>
                  <a:pt x="10602349" y="4749755"/>
                </a:cubicBezTo>
                <a:lnTo>
                  <a:pt x="10600818" y="4865607"/>
                </a:lnTo>
                <a:lnTo>
                  <a:pt x="10669004" y="4873026"/>
                </a:lnTo>
                <a:cubicBezTo>
                  <a:pt x="10752380" y="4882098"/>
                  <a:pt x="11110523" y="4957000"/>
                  <a:pt x="11282315" y="5001293"/>
                </a:cubicBezTo>
                <a:cubicBezTo>
                  <a:pt x="11351628" y="5019165"/>
                  <a:pt x="11411002" y="5031124"/>
                  <a:pt x="11414256" y="5027870"/>
                </a:cubicBezTo>
                <a:cubicBezTo>
                  <a:pt x="11421087" y="5021039"/>
                  <a:pt x="11446286" y="4284666"/>
                  <a:pt x="11439908" y="4278287"/>
                </a:cubicBezTo>
                <a:cubicBezTo>
                  <a:pt x="11429981" y="4268361"/>
                  <a:pt x="11093522" y="4192888"/>
                  <a:pt x="10959352" y="4170493"/>
                </a:cubicBezTo>
                <a:cubicBezTo>
                  <a:pt x="10878977" y="4157076"/>
                  <a:pt x="10777192" y="4137695"/>
                  <a:pt x="10733165" y="4127424"/>
                </a:cubicBezTo>
                <a:cubicBezTo>
                  <a:pt x="10711151" y="4122289"/>
                  <a:pt x="10689866" y="4118585"/>
                  <a:pt x="10673308" y="4116755"/>
                </a:cubicBezTo>
                <a:close/>
                <a:moveTo>
                  <a:pt x="2352016" y="4063001"/>
                </a:moveTo>
                <a:cubicBezTo>
                  <a:pt x="2339792" y="4059837"/>
                  <a:pt x="2261212" y="4076824"/>
                  <a:pt x="2177392" y="4100749"/>
                </a:cubicBezTo>
                <a:cubicBezTo>
                  <a:pt x="1906230" y="4178150"/>
                  <a:pt x="1887438" y="4184058"/>
                  <a:pt x="1729716" y="4241484"/>
                </a:cubicBezTo>
                <a:lnTo>
                  <a:pt x="1574140" y="4298127"/>
                </a:lnTo>
                <a:lnTo>
                  <a:pt x="1574140" y="4781196"/>
                </a:lnTo>
                <a:cubicBezTo>
                  <a:pt x="1574140" y="5166228"/>
                  <a:pt x="1577364" y="5261584"/>
                  <a:pt x="1590016" y="5251058"/>
                </a:cubicBezTo>
                <a:cubicBezTo>
                  <a:pt x="1598748" y="5243794"/>
                  <a:pt x="1663040" y="5228747"/>
                  <a:pt x="1732892" y="5217619"/>
                </a:cubicBezTo>
                <a:cubicBezTo>
                  <a:pt x="1802740" y="5206491"/>
                  <a:pt x="1931328" y="5183551"/>
                  <a:pt x="2018640" y="5166641"/>
                </a:cubicBezTo>
                <a:cubicBezTo>
                  <a:pt x="2105954" y="5149731"/>
                  <a:pt x="2221682" y="5129616"/>
                  <a:pt x="2275816" y="5121941"/>
                </a:cubicBezTo>
                <a:lnTo>
                  <a:pt x="2374240" y="5107987"/>
                </a:lnTo>
                <a:lnTo>
                  <a:pt x="2374240" y="4588370"/>
                </a:lnTo>
                <a:cubicBezTo>
                  <a:pt x="2374240" y="4104155"/>
                  <a:pt x="2372728" y="4068361"/>
                  <a:pt x="2352016" y="4063001"/>
                </a:cubicBezTo>
                <a:close/>
                <a:moveTo>
                  <a:pt x="9832738" y="3940068"/>
                </a:moveTo>
                <a:cubicBezTo>
                  <a:pt x="9824240" y="3940201"/>
                  <a:pt x="9811648" y="3950636"/>
                  <a:pt x="9804757" y="3963256"/>
                </a:cubicBezTo>
                <a:cubicBezTo>
                  <a:pt x="9794252" y="3982494"/>
                  <a:pt x="9766544" y="4444018"/>
                  <a:pt x="9764026" y="4641680"/>
                </a:cubicBezTo>
                <a:lnTo>
                  <a:pt x="9763280" y="4700257"/>
                </a:lnTo>
                <a:lnTo>
                  <a:pt x="9945435" y="4729298"/>
                </a:lnTo>
                <a:cubicBezTo>
                  <a:pt x="10045621" y="4745269"/>
                  <a:pt x="10219030" y="4776637"/>
                  <a:pt x="10330790" y="4799004"/>
                </a:cubicBezTo>
                <a:cubicBezTo>
                  <a:pt x="10472155" y="4827295"/>
                  <a:pt x="10536333" y="4835416"/>
                  <a:pt x="10541690" y="4825687"/>
                </a:cubicBezTo>
                <a:cubicBezTo>
                  <a:pt x="10547943" y="4814330"/>
                  <a:pt x="10567699" y="4484725"/>
                  <a:pt x="10582074" y="4151921"/>
                </a:cubicBezTo>
                <a:cubicBezTo>
                  <a:pt x="10585212" y="4079264"/>
                  <a:pt x="10619995" y="4094663"/>
                  <a:pt x="10311740" y="4032243"/>
                </a:cubicBezTo>
                <a:cubicBezTo>
                  <a:pt x="9985127" y="3966106"/>
                  <a:pt x="9848533" y="3939821"/>
                  <a:pt x="9832738" y="3940068"/>
                </a:cubicBezTo>
                <a:close/>
                <a:moveTo>
                  <a:pt x="3206360" y="3852844"/>
                </a:moveTo>
                <a:cubicBezTo>
                  <a:pt x="3181340" y="3852540"/>
                  <a:pt x="3131384" y="3861316"/>
                  <a:pt x="3053692" y="3879557"/>
                </a:cubicBezTo>
                <a:cubicBezTo>
                  <a:pt x="2969872" y="3899237"/>
                  <a:pt x="2794136" y="3945335"/>
                  <a:pt x="2663166" y="3981996"/>
                </a:cubicBezTo>
                <a:lnTo>
                  <a:pt x="2425040" y="4048653"/>
                </a:lnTo>
                <a:lnTo>
                  <a:pt x="2425040" y="4573053"/>
                </a:lnTo>
                <a:cubicBezTo>
                  <a:pt x="2425040" y="4861473"/>
                  <a:pt x="2423612" y="5094595"/>
                  <a:pt x="2421866" y="5091101"/>
                </a:cubicBezTo>
                <a:cubicBezTo>
                  <a:pt x="2420120" y="5087607"/>
                  <a:pt x="2461554" y="5076405"/>
                  <a:pt x="2513940" y="5066208"/>
                </a:cubicBezTo>
                <a:cubicBezTo>
                  <a:pt x="2566328" y="5056011"/>
                  <a:pt x="2663484" y="5035757"/>
                  <a:pt x="2729840" y="5021198"/>
                </a:cubicBezTo>
                <a:cubicBezTo>
                  <a:pt x="2910368" y="4981590"/>
                  <a:pt x="2953126" y="4973392"/>
                  <a:pt x="3090688" y="4952010"/>
                </a:cubicBezTo>
                <a:cubicBezTo>
                  <a:pt x="3159932" y="4941247"/>
                  <a:pt x="3214948" y="4928135"/>
                  <a:pt x="3212948" y="4922872"/>
                </a:cubicBezTo>
                <a:cubicBezTo>
                  <a:pt x="3210944" y="4917609"/>
                  <a:pt x="3216272" y="4678232"/>
                  <a:pt x="3224780" y="4390922"/>
                </a:cubicBezTo>
                <a:cubicBezTo>
                  <a:pt x="3237700" y="3954699"/>
                  <a:pt x="3237436" y="3866500"/>
                  <a:pt x="3223172" y="3856159"/>
                </a:cubicBezTo>
                <a:cubicBezTo>
                  <a:pt x="3220270" y="3854055"/>
                  <a:pt x="3214700" y="3852945"/>
                  <a:pt x="3206360" y="3852844"/>
                </a:cubicBezTo>
                <a:close/>
                <a:moveTo>
                  <a:pt x="9008090" y="3790408"/>
                </a:moveTo>
                <a:cubicBezTo>
                  <a:pt x="9000058" y="3791502"/>
                  <a:pt x="8987233" y="3818858"/>
                  <a:pt x="8979589" y="3851200"/>
                </a:cubicBezTo>
                <a:cubicBezTo>
                  <a:pt x="8968499" y="3898120"/>
                  <a:pt x="8945223" y="4170194"/>
                  <a:pt x="8923524" y="4506523"/>
                </a:cubicBezTo>
                <a:cubicBezTo>
                  <a:pt x="8920674" y="4550711"/>
                  <a:pt x="8880463" y="4539994"/>
                  <a:pt x="9327491" y="4614190"/>
                </a:cubicBezTo>
                <a:cubicBezTo>
                  <a:pt x="9495131" y="4642014"/>
                  <a:pt x="9653722" y="4671405"/>
                  <a:pt x="9679916" y="4679504"/>
                </a:cubicBezTo>
                <a:lnTo>
                  <a:pt x="9727541" y="4694228"/>
                </a:lnTo>
                <a:lnTo>
                  <a:pt x="9721222" y="4651366"/>
                </a:lnTo>
                <a:cubicBezTo>
                  <a:pt x="9714922" y="4608631"/>
                  <a:pt x="9725237" y="4432020"/>
                  <a:pt x="9753029" y="4106799"/>
                </a:cubicBezTo>
                <a:lnTo>
                  <a:pt x="9767685" y="3935295"/>
                </a:lnTo>
                <a:lnTo>
                  <a:pt x="9534888" y="3886566"/>
                </a:lnTo>
                <a:cubicBezTo>
                  <a:pt x="9273371" y="3831825"/>
                  <a:pt x="9030068" y="3787415"/>
                  <a:pt x="9008090" y="3790408"/>
                </a:cubicBezTo>
                <a:close/>
                <a:moveTo>
                  <a:pt x="3975022" y="3693937"/>
                </a:moveTo>
                <a:cubicBezTo>
                  <a:pt x="3956102" y="3695696"/>
                  <a:pt x="3931164" y="3700622"/>
                  <a:pt x="3898240" y="3707406"/>
                </a:cubicBezTo>
                <a:cubicBezTo>
                  <a:pt x="3852838" y="3716761"/>
                  <a:pt x="3698556" y="3750720"/>
                  <a:pt x="3555390" y="3782870"/>
                </a:cubicBezTo>
                <a:cubicBezTo>
                  <a:pt x="3412224" y="3815020"/>
                  <a:pt x="3288636" y="3842490"/>
                  <a:pt x="3280752" y="3843914"/>
                </a:cubicBezTo>
                <a:cubicBezTo>
                  <a:pt x="3270412" y="3845782"/>
                  <a:pt x="3265816" y="3996033"/>
                  <a:pt x="3264262" y="4383078"/>
                </a:cubicBezTo>
                <a:cubicBezTo>
                  <a:pt x="3263076" y="4678194"/>
                  <a:pt x="3263792" y="4916934"/>
                  <a:pt x="3265850" y="4913611"/>
                </a:cubicBezTo>
                <a:cubicBezTo>
                  <a:pt x="3273712" y="4900914"/>
                  <a:pt x="3858538" y="4715764"/>
                  <a:pt x="3952216" y="4696314"/>
                </a:cubicBezTo>
                <a:lnTo>
                  <a:pt x="4050640" y="4675879"/>
                </a:lnTo>
                <a:lnTo>
                  <a:pt x="4044216" y="4286591"/>
                </a:lnTo>
                <a:cubicBezTo>
                  <a:pt x="4040680" y="4072483"/>
                  <a:pt x="4036976" y="3853012"/>
                  <a:pt x="4035984" y="3798878"/>
                </a:cubicBezTo>
                <a:cubicBezTo>
                  <a:pt x="4034386" y="3711873"/>
                  <a:pt x="4031784" y="3688658"/>
                  <a:pt x="3975022" y="3693937"/>
                </a:cubicBezTo>
                <a:close/>
                <a:moveTo>
                  <a:pt x="8181315" y="3660937"/>
                </a:moveTo>
                <a:cubicBezTo>
                  <a:pt x="8172584" y="3660774"/>
                  <a:pt x="8165440" y="3663243"/>
                  <a:pt x="8165440" y="3666423"/>
                </a:cubicBezTo>
                <a:cubicBezTo>
                  <a:pt x="8165440" y="3669604"/>
                  <a:pt x="8151258" y="3808577"/>
                  <a:pt x="8133924" y="3975254"/>
                </a:cubicBezTo>
                <a:cubicBezTo>
                  <a:pt x="8116590" y="4141931"/>
                  <a:pt x="8101884" y="4316542"/>
                  <a:pt x="8101244" y="4363278"/>
                </a:cubicBezTo>
                <a:cubicBezTo>
                  <a:pt x="8100080" y="4448221"/>
                  <a:pt x="8100092" y="4448253"/>
                  <a:pt x="8135935" y="4448695"/>
                </a:cubicBezTo>
                <a:cubicBezTo>
                  <a:pt x="8208979" y="4449594"/>
                  <a:pt x="8520319" y="4489837"/>
                  <a:pt x="8696699" y="4521177"/>
                </a:cubicBezTo>
                <a:cubicBezTo>
                  <a:pt x="8796805" y="4538964"/>
                  <a:pt x="8880991" y="4551236"/>
                  <a:pt x="8883780" y="4548447"/>
                </a:cubicBezTo>
                <a:cubicBezTo>
                  <a:pt x="8892295" y="4539931"/>
                  <a:pt x="8952040" y="3798333"/>
                  <a:pt x="8945113" y="3787126"/>
                </a:cubicBezTo>
                <a:cubicBezTo>
                  <a:pt x="8941554" y="3781366"/>
                  <a:pt x="8923262" y="3773762"/>
                  <a:pt x="8904465" y="3770228"/>
                </a:cubicBezTo>
                <a:cubicBezTo>
                  <a:pt x="8739944" y="3739298"/>
                  <a:pt x="8227091" y="3661789"/>
                  <a:pt x="8181315" y="3660937"/>
                </a:cubicBezTo>
                <a:close/>
                <a:moveTo>
                  <a:pt x="7409493" y="3573062"/>
                </a:moveTo>
                <a:lnTo>
                  <a:pt x="7358395" y="3573341"/>
                </a:lnTo>
                <a:lnTo>
                  <a:pt x="7336382" y="3975478"/>
                </a:lnTo>
                <a:cubicBezTo>
                  <a:pt x="7324275" y="4196653"/>
                  <a:pt x="7312979" y="4376018"/>
                  <a:pt x="7311280" y="4374067"/>
                </a:cubicBezTo>
                <a:cubicBezTo>
                  <a:pt x="7302727" y="4364246"/>
                  <a:pt x="8021618" y="4428586"/>
                  <a:pt x="8034894" y="4438830"/>
                </a:cubicBezTo>
                <a:cubicBezTo>
                  <a:pt x="8046255" y="4447597"/>
                  <a:pt x="8050370" y="4441324"/>
                  <a:pt x="8050296" y="4415347"/>
                </a:cubicBezTo>
                <a:cubicBezTo>
                  <a:pt x="8050102" y="4346698"/>
                  <a:pt x="8090476" y="3858025"/>
                  <a:pt x="8104261" y="3762180"/>
                </a:cubicBezTo>
                <a:lnTo>
                  <a:pt x="8118216" y="3665156"/>
                </a:lnTo>
                <a:lnTo>
                  <a:pt x="8075153" y="3651488"/>
                </a:lnTo>
                <a:cubicBezTo>
                  <a:pt x="8051469" y="3643970"/>
                  <a:pt x="7986371" y="3632111"/>
                  <a:pt x="7930491" y="3625133"/>
                </a:cubicBezTo>
                <a:cubicBezTo>
                  <a:pt x="7721528" y="3599041"/>
                  <a:pt x="7458885" y="3572791"/>
                  <a:pt x="7409493" y="3573062"/>
                </a:cubicBezTo>
                <a:close/>
                <a:moveTo>
                  <a:pt x="4857092" y="3567103"/>
                </a:moveTo>
                <a:lnTo>
                  <a:pt x="4774540" y="3575117"/>
                </a:lnTo>
                <a:cubicBezTo>
                  <a:pt x="4729138" y="3579525"/>
                  <a:pt x="4626808" y="3595319"/>
                  <a:pt x="4547140" y="3610216"/>
                </a:cubicBezTo>
                <a:cubicBezTo>
                  <a:pt x="4332326" y="3650382"/>
                  <a:pt x="4117988" y="3687753"/>
                  <a:pt x="4102432" y="3687753"/>
                </a:cubicBezTo>
                <a:cubicBezTo>
                  <a:pt x="4085516" y="3687753"/>
                  <a:pt x="4075832" y="4178424"/>
                  <a:pt x="4087248" y="4457128"/>
                </a:cubicBezTo>
                <a:lnTo>
                  <a:pt x="4095092" y="4648653"/>
                </a:lnTo>
                <a:lnTo>
                  <a:pt x="4241140" y="4612987"/>
                </a:lnTo>
                <a:cubicBezTo>
                  <a:pt x="4321469" y="4593371"/>
                  <a:pt x="4493713" y="4559349"/>
                  <a:pt x="4623906" y="4537383"/>
                </a:cubicBezTo>
                <a:lnTo>
                  <a:pt x="4860623" y="4497445"/>
                </a:lnTo>
                <a:lnTo>
                  <a:pt x="4863052" y="4133874"/>
                </a:lnTo>
                <a:cubicBezTo>
                  <a:pt x="4864390" y="3933910"/>
                  <a:pt x="4863596" y="3724583"/>
                  <a:pt x="4861288" y="3668703"/>
                </a:cubicBezTo>
                <a:close/>
                <a:moveTo>
                  <a:pt x="6574398" y="3522653"/>
                </a:moveTo>
                <a:cubicBezTo>
                  <a:pt x="6568924" y="3522653"/>
                  <a:pt x="6559380" y="3526939"/>
                  <a:pt x="6553196" y="3532178"/>
                </a:cubicBezTo>
                <a:cubicBezTo>
                  <a:pt x="6541648" y="3541956"/>
                  <a:pt x="6529226" y="3825634"/>
                  <a:pt x="6525478" y="4165133"/>
                </a:cubicBezTo>
                <a:lnTo>
                  <a:pt x="6523364" y="4356763"/>
                </a:lnTo>
                <a:lnTo>
                  <a:pt x="6852276" y="4360205"/>
                </a:lnTo>
                <a:cubicBezTo>
                  <a:pt x="7033180" y="4362099"/>
                  <a:pt x="7198335" y="4364448"/>
                  <a:pt x="7219290" y="4365426"/>
                </a:cubicBezTo>
                <a:lnTo>
                  <a:pt x="7257390" y="4367203"/>
                </a:lnTo>
                <a:lnTo>
                  <a:pt x="7271980" y="4087803"/>
                </a:lnTo>
                <a:cubicBezTo>
                  <a:pt x="7280004" y="3934133"/>
                  <a:pt x="7293087" y="3756079"/>
                  <a:pt x="7301053" y="3692129"/>
                </a:cubicBezTo>
                <a:lnTo>
                  <a:pt x="7315538" y="3575854"/>
                </a:lnTo>
                <a:lnTo>
                  <a:pt x="7261063" y="3561732"/>
                </a:lnTo>
                <a:cubicBezTo>
                  <a:pt x="7221499" y="3551476"/>
                  <a:pt x="6715054" y="3522653"/>
                  <a:pt x="6574398" y="3522653"/>
                </a:cubicBezTo>
                <a:close/>
                <a:moveTo>
                  <a:pt x="5538564" y="3517425"/>
                </a:moveTo>
                <a:cubicBezTo>
                  <a:pt x="5464660" y="3518245"/>
                  <a:pt x="5354058" y="3522914"/>
                  <a:pt x="5257140" y="3529698"/>
                </a:cubicBezTo>
                <a:cubicBezTo>
                  <a:pt x="5127921" y="3538744"/>
                  <a:pt x="5001396" y="3552544"/>
                  <a:pt x="4975977" y="3560365"/>
                </a:cubicBezTo>
                <a:lnTo>
                  <a:pt x="4929764" y="3574586"/>
                </a:lnTo>
                <a:lnTo>
                  <a:pt x="4915641" y="3881995"/>
                </a:lnTo>
                <a:cubicBezTo>
                  <a:pt x="4897496" y="4276980"/>
                  <a:pt x="4899276" y="4487853"/>
                  <a:pt x="4920754" y="4487853"/>
                </a:cubicBezTo>
                <a:cubicBezTo>
                  <a:pt x="4929476" y="4487853"/>
                  <a:pt x="5007304" y="4473891"/>
                  <a:pt x="5093704" y="4456826"/>
                </a:cubicBezTo>
                <a:cubicBezTo>
                  <a:pt x="5257508" y="4424473"/>
                  <a:pt x="5634024" y="4381706"/>
                  <a:pt x="5658752" y="4392645"/>
                </a:cubicBezTo>
                <a:cubicBezTo>
                  <a:pt x="5669078" y="4397212"/>
                  <a:pt x="5673542" y="4305174"/>
                  <a:pt x="5674924" y="4059228"/>
                </a:cubicBezTo>
                <a:cubicBezTo>
                  <a:pt x="5675974" y="3872379"/>
                  <a:pt x="5683092" y="3675212"/>
                  <a:pt x="5690740" y="3621078"/>
                </a:cubicBezTo>
                <a:lnTo>
                  <a:pt x="5704644" y="3522653"/>
                </a:lnTo>
                <a:lnTo>
                  <a:pt x="5598368" y="3517952"/>
                </a:lnTo>
                <a:cubicBezTo>
                  <a:pt x="5583756" y="3517306"/>
                  <a:pt x="5563198" y="3517151"/>
                  <a:pt x="5538564" y="3517425"/>
                </a:cubicBezTo>
                <a:close/>
                <a:moveTo>
                  <a:pt x="5876784" y="3501016"/>
                </a:moveTo>
                <a:cubicBezTo>
                  <a:pt x="5781954" y="3500463"/>
                  <a:pt x="5754302" y="3504226"/>
                  <a:pt x="5749512" y="3513068"/>
                </a:cubicBezTo>
                <a:cubicBezTo>
                  <a:pt x="5738212" y="3533927"/>
                  <a:pt x="5699434" y="4344895"/>
                  <a:pt x="5708148" y="4378105"/>
                </a:cubicBezTo>
                <a:cubicBezTo>
                  <a:pt x="5713056" y="4396811"/>
                  <a:pt x="5718952" y="4398954"/>
                  <a:pt x="5736566" y="4388437"/>
                </a:cubicBezTo>
                <a:cubicBezTo>
                  <a:pt x="5749506" y="4380711"/>
                  <a:pt x="5908164" y="4371251"/>
                  <a:pt x="6116324" y="4365792"/>
                </a:cubicBezTo>
                <a:lnTo>
                  <a:pt x="6473856" y="4356417"/>
                </a:lnTo>
                <a:lnTo>
                  <a:pt x="6474788" y="4272910"/>
                </a:lnTo>
                <a:cubicBezTo>
                  <a:pt x="6475298" y="4226981"/>
                  <a:pt x="6485376" y="4042235"/>
                  <a:pt x="6497180" y="3862363"/>
                </a:cubicBezTo>
                <a:cubicBezTo>
                  <a:pt x="6508986" y="3682491"/>
                  <a:pt x="6514540" y="3531219"/>
                  <a:pt x="6509524" y="3526201"/>
                </a:cubicBezTo>
                <a:cubicBezTo>
                  <a:pt x="6504504" y="3521184"/>
                  <a:pt x="6333538" y="3512322"/>
                  <a:pt x="6129596" y="3506507"/>
                </a:cubicBezTo>
                <a:cubicBezTo>
                  <a:pt x="6014760" y="3503233"/>
                  <a:pt x="5933680" y="3501348"/>
                  <a:pt x="5876784" y="3501016"/>
                </a:cubicBezTo>
                <a:close/>
                <a:moveTo>
                  <a:pt x="1492288" y="3433753"/>
                </a:moveTo>
                <a:cubicBezTo>
                  <a:pt x="1476770" y="3433753"/>
                  <a:pt x="1461228" y="3436601"/>
                  <a:pt x="1457748" y="3440081"/>
                </a:cubicBezTo>
                <a:cubicBezTo>
                  <a:pt x="1454268" y="3443561"/>
                  <a:pt x="1377590" y="3457439"/>
                  <a:pt x="1287356" y="3470920"/>
                </a:cubicBezTo>
                <a:cubicBezTo>
                  <a:pt x="1107084" y="3497853"/>
                  <a:pt x="943570" y="3526453"/>
                  <a:pt x="840716" y="3549039"/>
                </a:cubicBezTo>
                <a:lnTo>
                  <a:pt x="774040" y="3563680"/>
                </a:lnTo>
                <a:lnTo>
                  <a:pt x="774040" y="4411653"/>
                </a:lnTo>
                <a:lnTo>
                  <a:pt x="821666" y="4404627"/>
                </a:lnTo>
                <a:cubicBezTo>
                  <a:pt x="847860" y="4400763"/>
                  <a:pt x="940728" y="4389883"/>
                  <a:pt x="1028040" y="4380449"/>
                </a:cubicBezTo>
                <a:cubicBezTo>
                  <a:pt x="1152218" y="4367031"/>
                  <a:pt x="1222748" y="4351038"/>
                  <a:pt x="1351892" y="4307010"/>
                </a:cubicBezTo>
                <a:lnTo>
                  <a:pt x="1516992" y="4250724"/>
                </a:lnTo>
                <a:lnTo>
                  <a:pt x="1521152" y="4131164"/>
                </a:lnTo>
                <a:cubicBezTo>
                  <a:pt x="1523442" y="4065405"/>
                  <a:pt x="1524232" y="3881587"/>
                  <a:pt x="1522908" y="3722678"/>
                </a:cubicBezTo>
                <a:lnTo>
                  <a:pt x="1520500" y="3433753"/>
                </a:lnTo>
                <a:close/>
                <a:moveTo>
                  <a:pt x="10710099" y="3414495"/>
                </a:moveTo>
                <a:cubicBezTo>
                  <a:pt x="10703613" y="3413971"/>
                  <a:pt x="10699060" y="3414082"/>
                  <a:pt x="10697031" y="3414925"/>
                </a:cubicBezTo>
                <a:cubicBezTo>
                  <a:pt x="10688914" y="3418296"/>
                  <a:pt x="10676250" y="3439627"/>
                  <a:pt x="10668890" y="3462328"/>
                </a:cubicBezTo>
                <a:cubicBezTo>
                  <a:pt x="10658268" y="3495090"/>
                  <a:pt x="10647385" y="3685089"/>
                  <a:pt x="10635992" y="4036704"/>
                </a:cubicBezTo>
                <a:cubicBezTo>
                  <a:pt x="10635591" y="4049079"/>
                  <a:pt x="10714664" y="4067918"/>
                  <a:pt x="11086440" y="4144021"/>
                </a:cubicBezTo>
                <a:cubicBezTo>
                  <a:pt x="11194708" y="4166183"/>
                  <a:pt x="11318632" y="4194729"/>
                  <a:pt x="11361829" y="4207456"/>
                </a:cubicBezTo>
                <a:lnTo>
                  <a:pt x="11440367" y="4230595"/>
                </a:lnTo>
                <a:lnTo>
                  <a:pt x="11440718" y="4146499"/>
                </a:lnTo>
                <a:cubicBezTo>
                  <a:pt x="11440912" y="4100246"/>
                  <a:pt x="11446739" y="3946674"/>
                  <a:pt x="11453668" y="3805228"/>
                </a:cubicBezTo>
                <a:cubicBezTo>
                  <a:pt x="11460596" y="3663782"/>
                  <a:pt x="11461822" y="3548053"/>
                  <a:pt x="11456390" y="3548053"/>
                </a:cubicBezTo>
                <a:cubicBezTo>
                  <a:pt x="11450960" y="3548053"/>
                  <a:pt x="11392645" y="3536903"/>
                  <a:pt x="11326803" y="3523275"/>
                </a:cubicBezTo>
                <a:cubicBezTo>
                  <a:pt x="11260961" y="3509648"/>
                  <a:pt x="11137492" y="3489433"/>
                  <a:pt x="11052427" y="3478353"/>
                </a:cubicBezTo>
                <a:cubicBezTo>
                  <a:pt x="10967363" y="3467273"/>
                  <a:pt x="10855921" y="3447090"/>
                  <a:pt x="10804777" y="3433501"/>
                </a:cubicBezTo>
                <a:cubicBezTo>
                  <a:pt x="10766420" y="3423309"/>
                  <a:pt x="10729558" y="3416059"/>
                  <a:pt x="10710099" y="3414495"/>
                </a:cubicBezTo>
                <a:close/>
                <a:moveTo>
                  <a:pt x="9854219" y="3217856"/>
                </a:moveTo>
                <a:cubicBezTo>
                  <a:pt x="9848913" y="3217856"/>
                  <a:pt x="9837786" y="3316439"/>
                  <a:pt x="9829494" y="3436928"/>
                </a:cubicBezTo>
                <a:cubicBezTo>
                  <a:pt x="9821200" y="3557419"/>
                  <a:pt x="9813443" y="3707428"/>
                  <a:pt x="9812254" y="3770281"/>
                </a:cubicBezTo>
                <a:lnTo>
                  <a:pt x="9810091" y="3884558"/>
                </a:lnTo>
                <a:lnTo>
                  <a:pt x="10584791" y="4039991"/>
                </a:lnTo>
                <a:lnTo>
                  <a:pt x="10592942" y="3930547"/>
                </a:lnTo>
                <a:cubicBezTo>
                  <a:pt x="10635520" y="3358836"/>
                  <a:pt x="10634310" y="3395654"/>
                  <a:pt x="10610527" y="3395654"/>
                </a:cubicBezTo>
                <a:cubicBezTo>
                  <a:pt x="10598371" y="3395654"/>
                  <a:pt x="10544745" y="3383467"/>
                  <a:pt x="10491358" y="3368570"/>
                </a:cubicBezTo>
                <a:cubicBezTo>
                  <a:pt x="10392858" y="3341085"/>
                  <a:pt x="9871910" y="3217856"/>
                  <a:pt x="9854219" y="3217856"/>
                </a:cubicBezTo>
                <a:close/>
                <a:moveTo>
                  <a:pt x="2345666" y="3200405"/>
                </a:moveTo>
                <a:cubicBezTo>
                  <a:pt x="2329950" y="3197792"/>
                  <a:pt x="2242796" y="3217871"/>
                  <a:pt x="2151992" y="3245025"/>
                </a:cubicBezTo>
                <a:cubicBezTo>
                  <a:pt x="2061186" y="3272179"/>
                  <a:pt x="1892592" y="3318830"/>
                  <a:pt x="1777340" y="3348694"/>
                </a:cubicBezTo>
                <a:lnTo>
                  <a:pt x="1567792" y="3402992"/>
                </a:lnTo>
                <a:lnTo>
                  <a:pt x="1570792" y="3824772"/>
                </a:lnTo>
                <a:cubicBezTo>
                  <a:pt x="1572444" y="4056751"/>
                  <a:pt x="1576284" y="4246553"/>
                  <a:pt x="1579328" y="4246553"/>
                </a:cubicBezTo>
                <a:cubicBezTo>
                  <a:pt x="1582370" y="4246553"/>
                  <a:pt x="1663888" y="4218517"/>
                  <a:pt x="1760476" y="4184251"/>
                </a:cubicBezTo>
                <a:cubicBezTo>
                  <a:pt x="1970048" y="4109901"/>
                  <a:pt x="2230264" y="4034755"/>
                  <a:pt x="2313916" y="4024424"/>
                </a:cubicBezTo>
                <a:lnTo>
                  <a:pt x="2374240" y="4016974"/>
                </a:lnTo>
                <a:lnTo>
                  <a:pt x="2374240" y="3205156"/>
                </a:lnTo>
                <a:close/>
                <a:moveTo>
                  <a:pt x="9046577" y="2983105"/>
                </a:moveTo>
                <a:cubicBezTo>
                  <a:pt x="9045744" y="2986489"/>
                  <a:pt x="9038663" y="3007831"/>
                  <a:pt x="9030841" y="3030532"/>
                </a:cubicBezTo>
                <a:cubicBezTo>
                  <a:pt x="9023019" y="3053232"/>
                  <a:pt x="9016393" y="3114670"/>
                  <a:pt x="9016118" y="3167056"/>
                </a:cubicBezTo>
                <a:cubicBezTo>
                  <a:pt x="9015463" y="3291522"/>
                  <a:pt x="8993583" y="3745563"/>
                  <a:pt x="8988514" y="3739905"/>
                </a:cubicBezTo>
                <a:cubicBezTo>
                  <a:pt x="8980882" y="3731387"/>
                  <a:pt x="9380915" y="3804980"/>
                  <a:pt x="9568682" y="3846637"/>
                </a:cubicBezTo>
                <a:cubicBezTo>
                  <a:pt x="9696829" y="3875066"/>
                  <a:pt x="9761797" y="3884471"/>
                  <a:pt x="9767402" y="3875402"/>
                </a:cubicBezTo>
                <a:cubicBezTo>
                  <a:pt x="9771982" y="3867992"/>
                  <a:pt x="9776484" y="3752730"/>
                  <a:pt x="9777405" y="3619266"/>
                </a:cubicBezTo>
                <a:cubicBezTo>
                  <a:pt x="9778327" y="3485801"/>
                  <a:pt x="9780343" y="3334242"/>
                  <a:pt x="9781886" y="3282467"/>
                </a:cubicBezTo>
                <a:lnTo>
                  <a:pt x="9784690" y="3188329"/>
                </a:lnTo>
                <a:lnTo>
                  <a:pt x="9416390" y="3082642"/>
                </a:lnTo>
                <a:cubicBezTo>
                  <a:pt x="9213825" y="3024515"/>
                  <a:pt x="9047409" y="2979723"/>
                  <a:pt x="9046577" y="2983105"/>
                </a:cubicBezTo>
                <a:close/>
                <a:moveTo>
                  <a:pt x="3200878" y="2933148"/>
                </a:moveTo>
                <a:cubicBezTo>
                  <a:pt x="3189776" y="2930226"/>
                  <a:pt x="3017814" y="2979107"/>
                  <a:pt x="2818740" y="3041769"/>
                </a:cubicBezTo>
                <a:cubicBezTo>
                  <a:pt x="2619668" y="3104433"/>
                  <a:pt x="2446790" y="3163849"/>
                  <a:pt x="2434566" y="3173807"/>
                </a:cubicBezTo>
                <a:cubicBezTo>
                  <a:pt x="2415644" y="3189220"/>
                  <a:pt x="2411404" y="3221694"/>
                  <a:pt x="2406032" y="3392208"/>
                </a:cubicBezTo>
                <a:cubicBezTo>
                  <a:pt x="2402564" y="3502369"/>
                  <a:pt x="2406280" y="3684493"/>
                  <a:pt x="2414292" y="3796925"/>
                </a:cubicBezTo>
                <a:lnTo>
                  <a:pt x="2428856" y="4001347"/>
                </a:lnTo>
                <a:lnTo>
                  <a:pt x="2506324" y="3973007"/>
                </a:lnTo>
                <a:cubicBezTo>
                  <a:pt x="2568616" y="3950219"/>
                  <a:pt x="3162338" y="3804236"/>
                  <a:pt x="3221528" y="3797155"/>
                </a:cubicBezTo>
                <a:cubicBezTo>
                  <a:pt x="3233480" y="3795725"/>
                  <a:pt x="3235172" y="3698560"/>
                  <a:pt x="3229016" y="3366882"/>
                </a:cubicBezTo>
                <a:cubicBezTo>
                  <a:pt x="3222028" y="2990316"/>
                  <a:pt x="3218620" y="2937815"/>
                  <a:pt x="3200878" y="2933148"/>
                </a:cubicBezTo>
                <a:close/>
                <a:moveTo>
                  <a:pt x="8248125" y="2752601"/>
                </a:moveTo>
                <a:cubicBezTo>
                  <a:pt x="8236454" y="2748123"/>
                  <a:pt x="8226492" y="2761828"/>
                  <a:pt x="8217608" y="2794580"/>
                </a:cubicBezTo>
                <a:cubicBezTo>
                  <a:pt x="8205570" y="2838959"/>
                  <a:pt x="8165570" y="3401881"/>
                  <a:pt x="8163524" y="3555719"/>
                </a:cubicBezTo>
                <a:lnTo>
                  <a:pt x="8162662" y="3620535"/>
                </a:lnTo>
                <a:lnTo>
                  <a:pt x="8306926" y="3635736"/>
                </a:lnTo>
                <a:cubicBezTo>
                  <a:pt x="8386272" y="3644096"/>
                  <a:pt x="8561593" y="3671215"/>
                  <a:pt x="8696528" y="3696000"/>
                </a:cubicBezTo>
                <a:cubicBezTo>
                  <a:pt x="8831463" y="3720785"/>
                  <a:pt x="8940983" y="3736212"/>
                  <a:pt x="8939906" y="3730283"/>
                </a:cubicBezTo>
                <a:cubicBezTo>
                  <a:pt x="8938829" y="3724354"/>
                  <a:pt x="8949871" y="3600847"/>
                  <a:pt x="8964444" y="3455823"/>
                </a:cubicBezTo>
                <a:cubicBezTo>
                  <a:pt x="8979018" y="3310801"/>
                  <a:pt x="8990941" y="3141728"/>
                  <a:pt x="8990941" y="3080106"/>
                </a:cubicBezTo>
                <a:lnTo>
                  <a:pt x="8990941" y="2968065"/>
                </a:lnTo>
                <a:lnTo>
                  <a:pt x="8860766" y="2926037"/>
                </a:lnTo>
                <a:cubicBezTo>
                  <a:pt x="8655885" y="2859890"/>
                  <a:pt x="8366965" y="2775998"/>
                  <a:pt x="8313871" y="2767238"/>
                </a:cubicBezTo>
                <a:cubicBezTo>
                  <a:pt x="8287241" y="2762846"/>
                  <a:pt x="8257655" y="2756258"/>
                  <a:pt x="8248125" y="2752601"/>
                </a:cubicBezTo>
                <a:close/>
                <a:moveTo>
                  <a:pt x="4015716" y="2691707"/>
                </a:moveTo>
                <a:cubicBezTo>
                  <a:pt x="4003492" y="2688709"/>
                  <a:pt x="3879192" y="2719731"/>
                  <a:pt x="3739492" y="2760640"/>
                </a:cubicBezTo>
                <a:cubicBezTo>
                  <a:pt x="3599792" y="2801552"/>
                  <a:pt x="3434056" y="2851459"/>
                  <a:pt x="3371192" y="2871546"/>
                </a:cubicBezTo>
                <a:lnTo>
                  <a:pt x="3256892" y="2908068"/>
                </a:lnTo>
                <a:lnTo>
                  <a:pt x="3266064" y="3350474"/>
                </a:lnTo>
                <a:cubicBezTo>
                  <a:pt x="3271108" y="3593797"/>
                  <a:pt x="3276888" y="3794533"/>
                  <a:pt x="3278906" y="3796552"/>
                </a:cubicBezTo>
                <a:cubicBezTo>
                  <a:pt x="3280924" y="3798571"/>
                  <a:pt x="3319660" y="3788823"/>
                  <a:pt x="3364984" y="3774891"/>
                </a:cubicBezTo>
                <a:cubicBezTo>
                  <a:pt x="3486430" y="3737558"/>
                  <a:pt x="3962474" y="3648973"/>
                  <a:pt x="4003016" y="3656161"/>
                </a:cubicBezTo>
                <a:lnTo>
                  <a:pt x="4037940" y="3662353"/>
                </a:lnTo>
                <a:lnTo>
                  <a:pt x="4037940" y="3179757"/>
                </a:lnTo>
                <a:cubicBezTo>
                  <a:pt x="4037940" y="2730681"/>
                  <a:pt x="4036396" y="2696778"/>
                  <a:pt x="4015716" y="2691707"/>
                </a:cubicBezTo>
                <a:close/>
                <a:moveTo>
                  <a:pt x="10705441" y="2535731"/>
                </a:moveTo>
                <a:lnTo>
                  <a:pt x="10699070" y="2606919"/>
                </a:lnTo>
                <a:cubicBezTo>
                  <a:pt x="10689075" y="2718608"/>
                  <a:pt x="10677548" y="3359296"/>
                  <a:pt x="10685393" y="3367141"/>
                </a:cubicBezTo>
                <a:cubicBezTo>
                  <a:pt x="10689263" y="3371011"/>
                  <a:pt x="10728219" y="3378902"/>
                  <a:pt x="10771960" y="3384677"/>
                </a:cubicBezTo>
                <a:cubicBezTo>
                  <a:pt x="10851030" y="3395116"/>
                  <a:pt x="11094535" y="3436445"/>
                  <a:pt x="11330642" y="3479503"/>
                </a:cubicBezTo>
                <a:cubicBezTo>
                  <a:pt x="11399372" y="3492036"/>
                  <a:pt x="11453802" y="3496746"/>
                  <a:pt x="11453310" y="3490118"/>
                </a:cubicBezTo>
                <a:cubicBezTo>
                  <a:pt x="11452824" y="3483565"/>
                  <a:pt x="11454204" y="3303897"/>
                  <a:pt x="11456377" y="3090857"/>
                </a:cubicBezTo>
                <a:lnTo>
                  <a:pt x="11460329" y="2703507"/>
                </a:lnTo>
                <a:lnTo>
                  <a:pt x="11397210" y="2692689"/>
                </a:lnTo>
                <a:cubicBezTo>
                  <a:pt x="11362495" y="2686739"/>
                  <a:pt x="11192645" y="2648989"/>
                  <a:pt x="11019766" y="2608802"/>
                </a:cubicBezTo>
                <a:close/>
                <a:moveTo>
                  <a:pt x="7401955" y="2532060"/>
                </a:moveTo>
                <a:cubicBezTo>
                  <a:pt x="7398538" y="2532060"/>
                  <a:pt x="7385913" y="2727796"/>
                  <a:pt x="7373898" y="2967033"/>
                </a:cubicBezTo>
                <a:cubicBezTo>
                  <a:pt x="7361884" y="3206268"/>
                  <a:pt x="7355044" y="3431059"/>
                  <a:pt x="7358697" y="3466573"/>
                </a:cubicBezTo>
                <a:lnTo>
                  <a:pt x="7365340" y="3531143"/>
                </a:lnTo>
                <a:lnTo>
                  <a:pt x="7565365" y="3547151"/>
                </a:lnTo>
                <a:cubicBezTo>
                  <a:pt x="7819445" y="3567486"/>
                  <a:pt x="7934701" y="3580130"/>
                  <a:pt x="8039341" y="3599151"/>
                </a:cubicBezTo>
                <a:lnTo>
                  <a:pt x="8122793" y="3614319"/>
                </a:lnTo>
                <a:lnTo>
                  <a:pt x="8137791" y="3311314"/>
                </a:lnTo>
                <a:cubicBezTo>
                  <a:pt x="8146040" y="3144661"/>
                  <a:pt x="8159308" y="2947601"/>
                  <a:pt x="8167276" y="2873404"/>
                </a:cubicBezTo>
                <a:lnTo>
                  <a:pt x="8181761" y="2738501"/>
                </a:lnTo>
                <a:lnTo>
                  <a:pt x="8113276" y="2711908"/>
                </a:lnTo>
                <a:cubicBezTo>
                  <a:pt x="8060208" y="2691301"/>
                  <a:pt x="7430386" y="2532060"/>
                  <a:pt x="7401955" y="2532060"/>
                </a:cubicBezTo>
                <a:close/>
                <a:moveTo>
                  <a:pt x="1491592" y="2511535"/>
                </a:moveTo>
                <a:lnTo>
                  <a:pt x="1288392" y="2572812"/>
                </a:lnTo>
                <a:cubicBezTo>
                  <a:pt x="1176632" y="2606514"/>
                  <a:pt x="1042328" y="2644945"/>
                  <a:pt x="989940" y="2658217"/>
                </a:cubicBezTo>
                <a:cubicBezTo>
                  <a:pt x="937554" y="2671488"/>
                  <a:pt x="864606" y="2691816"/>
                  <a:pt x="827836" y="2703389"/>
                </a:cubicBezTo>
                <a:lnTo>
                  <a:pt x="760982" y="2724432"/>
                </a:lnTo>
                <a:lnTo>
                  <a:pt x="754992" y="3503603"/>
                </a:lnTo>
                <a:lnTo>
                  <a:pt x="818492" y="3499634"/>
                </a:lnTo>
                <a:cubicBezTo>
                  <a:pt x="877588" y="3495940"/>
                  <a:pt x="1254848" y="3429330"/>
                  <a:pt x="1428092" y="3392005"/>
                </a:cubicBezTo>
                <a:lnTo>
                  <a:pt x="1504292" y="3375587"/>
                </a:lnTo>
                <a:lnTo>
                  <a:pt x="1507400" y="3147498"/>
                </a:lnTo>
                <a:cubicBezTo>
                  <a:pt x="1509110" y="3022049"/>
                  <a:pt x="1506252" y="2827635"/>
                  <a:pt x="1501050" y="2715470"/>
                </a:cubicBezTo>
                <a:close/>
                <a:moveTo>
                  <a:pt x="4837870" y="2499468"/>
                </a:moveTo>
                <a:cubicBezTo>
                  <a:pt x="4828028" y="2498661"/>
                  <a:pt x="4815662" y="2499898"/>
                  <a:pt x="4799940" y="2502330"/>
                </a:cubicBezTo>
                <a:cubicBezTo>
                  <a:pt x="4729476" y="2513233"/>
                  <a:pt x="4389786" y="2588597"/>
                  <a:pt x="4234792" y="2627715"/>
                </a:cubicBezTo>
                <a:lnTo>
                  <a:pt x="4069692" y="2669384"/>
                </a:lnTo>
                <a:lnTo>
                  <a:pt x="4074176" y="3149995"/>
                </a:lnTo>
                <a:cubicBezTo>
                  <a:pt x="4076644" y="3414328"/>
                  <a:pt x="4079500" y="3631379"/>
                  <a:pt x="4080526" y="3632326"/>
                </a:cubicBezTo>
                <a:cubicBezTo>
                  <a:pt x="4081552" y="3633274"/>
                  <a:pt x="4159544" y="3621065"/>
                  <a:pt x="4253840" y="3605196"/>
                </a:cubicBezTo>
                <a:cubicBezTo>
                  <a:pt x="4504913" y="3562942"/>
                  <a:pt x="4706823" y="3536610"/>
                  <a:pt x="4795046" y="3534613"/>
                </a:cubicBezTo>
                <a:lnTo>
                  <a:pt x="4872700" y="3532856"/>
                </a:lnTo>
                <a:lnTo>
                  <a:pt x="4874332" y="3442030"/>
                </a:lnTo>
                <a:cubicBezTo>
                  <a:pt x="4875228" y="3392076"/>
                  <a:pt x="4878860" y="3196310"/>
                  <a:pt x="4882400" y="3006995"/>
                </a:cubicBezTo>
                <a:cubicBezTo>
                  <a:pt x="4885944" y="2817679"/>
                  <a:pt x="4885170" y="2627655"/>
                  <a:pt x="4880682" y="2584722"/>
                </a:cubicBezTo>
                <a:cubicBezTo>
                  <a:pt x="4874198" y="2522684"/>
                  <a:pt x="4867394" y="2501884"/>
                  <a:pt x="4837870" y="2499468"/>
                </a:cubicBezTo>
                <a:close/>
                <a:moveTo>
                  <a:pt x="6610506" y="2379656"/>
                </a:moveTo>
                <a:cubicBezTo>
                  <a:pt x="6598736" y="2379656"/>
                  <a:pt x="6590984" y="2459709"/>
                  <a:pt x="6580064" y="2693982"/>
                </a:cubicBezTo>
                <a:cubicBezTo>
                  <a:pt x="6572008" y="2866862"/>
                  <a:pt x="6564508" y="3114538"/>
                  <a:pt x="6563400" y="3244376"/>
                </a:cubicBezTo>
                <a:lnTo>
                  <a:pt x="6561382" y="3480442"/>
                </a:lnTo>
                <a:lnTo>
                  <a:pt x="6706188" y="3482244"/>
                </a:lnTo>
                <a:cubicBezTo>
                  <a:pt x="6785828" y="3483235"/>
                  <a:pt x="6953006" y="3493111"/>
                  <a:pt x="7077692" y="3504189"/>
                </a:cubicBezTo>
                <a:cubicBezTo>
                  <a:pt x="7202379" y="3515268"/>
                  <a:pt x="7306486" y="3522241"/>
                  <a:pt x="7309044" y="3519684"/>
                </a:cubicBezTo>
                <a:cubicBezTo>
                  <a:pt x="7318636" y="3510091"/>
                  <a:pt x="7351929" y="2527120"/>
                  <a:pt x="7342959" y="2518317"/>
                </a:cubicBezTo>
                <a:cubicBezTo>
                  <a:pt x="7321366" y="2497116"/>
                  <a:pt x="6700900" y="2379656"/>
                  <a:pt x="6610506" y="2379656"/>
                </a:cubicBezTo>
                <a:close/>
                <a:moveTo>
                  <a:pt x="5622489" y="2310145"/>
                </a:moveTo>
                <a:cubicBezTo>
                  <a:pt x="5606582" y="2310313"/>
                  <a:pt x="5591470" y="2311153"/>
                  <a:pt x="5580992" y="2312629"/>
                </a:cubicBezTo>
                <a:cubicBezTo>
                  <a:pt x="5541460" y="2318199"/>
                  <a:pt x="5391220" y="2357219"/>
                  <a:pt x="5097948" y="2438086"/>
                </a:cubicBezTo>
                <a:lnTo>
                  <a:pt x="4926940" y="2485242"/>
                </a:lnTo>
                <a:lnTo>
                  <a:pt x="4926940" y="3003950"/>
                </a:lnTo>
                <a:cubicBezTo>
                  <a:pt x="4926940" y="3413898"/>
                  <a:pt x="4930268" y="3521295"/>
                  <a:pt x="4942816" y="3516177"/>
                </a:cubicBezTo>
                <a:cubicBezTo>
                  <a:pt x="4969460" y="3505309"/>
                  <a:pt x="5316160" y="3483086"/>
                  <a:pt x="5507482" y="3479982"/>
                </a:cubicBezTo>
                <a:cubicBezTo>
                  <a:pt x="5606753" y="3478372"/>
                  <a:pt x="5691318" y="3473710"/>
                  <a:pt x="5695405" y="3469622"/>
                </a:cubicBezTo>
                <a:cubicBezTo>
                  <a:pt x="5699492" y="3465534"/>
                  <a:pt x="5706345" y="3204335"/>
                  <a:pt x="5710629" y="2889176"/>
                </a:cubicBezTo>
                <a:lnTo>
                  <a:pt x="5718420" y="2316156"/>
                </a:lnTo>
                <a:lnTo>
                  <a:pt x="5668756" y="2311711"/>
                </a:lnTo>
                <a:cubicBezTo>
                  <a:pt x="5655098" y="2310488"/>
                  <a:pt x="5638396" y="2309980"/>
                  <a:pt x="5622489" y="2310145"/>
                </a:cubicBezTo>
                <a:close/>
                <a:moveTo>
                  <a:pt x="9869904" y="2306459"/>
                </a:moveTo>
                <a:lnTo>
                  <a:pt x="9856149" y="2543086"/>
                </a:lnTo>
                <a:cubicBezTo>
                  <a:pt x="9848586" y="2673226"/>
                  <a:pt x="9842885" y="2866356"/>
                  <a:pt x="9843483" y="2972259"/>
                </a:cubicBezTo>
                <a:cubicBezTo>
                  <a:pt x="9844437" y="3141243"/>
                  <a:pt x="9847123" y="3165005"/>
                  <a:pt x="9865430" y="3166419"/>
                </a:cubicBezTo>
                <a:cubicBezTo>
                  <a:pt x="9890264" y="3168334"/>
                  <a:pt x="10376975" y="3291278"/>
                  <a:pt x="10519773" y="3331706"/>
                </a:cubicBezTo>
                <a:cubicBezTo>
                  <a:pt x="10595573" y="3353166"/>
                  <a:pt x="10622153" y="3356324"/>
                  <a:pt x="10629325" y="3344719"/>
                </a:cubicBezTo>
                <a:cubicBezTo>
                  <a:pt x="10634533" y="3336293"/>
                  <a:pt x="10639607" y="3182859"/>
                  <a:pt x="10640600" y="3003754"/>
                </a:cubicBezTo>
                <a:cubicBezTo>
                  <a:pt x="10641593" y="2824649"/>
                  <a:pt x="10643730" y="2641436"/>
                  <a:pt x="10645349" y="2596619"/>
                </a:cubicBezTo>
                <a:lnTo>
                  <a:pt x="10648291" y="2515129"/>
                </a:lnTo>
                <a:lnTo>
                  <a:pt x="10578441" y="2492757"/>
                </a:lnTo>
                <a:cubicBezTo>
                  <a:pt x="10478311" y="2460689"/>
                  <a:pt x="9985014" y="2327974"/>
                  <a:pt x="9922547" y="2316298"/>
                </a:cubicBezTo>
                <a:close/>
                <a:moveTo>
                  <a:pt x="5926919" y="2296741"/>
                </a:moveTo>
                <a:cubicBezTo>
                  <a:pt x="5907654" y="2296415"/>
                  <a:pt x="5890940" y="2296594"/>
                  <a:pt x="5877452" y="2297341"/>
                </a:cubicBezTo>
                <a:lnTo>
                  <a:pt x="5767513" y="2303457"/>
                </a:lnTo>
                <a:lnTo>
                  <a:pt x="5754006" y="2414582"/>
                </a:lnTo>
                <a:cubicBezTo>
                  <a:pt x="5746564" y="2475823"/>
                  <a:pt x="5740797" y="2738080"/>
                  <a:pt x="5741158" y="2998783"/>
                </a:cubicBezTo>
                <a:lnTo>
                  <a:pt x="5741816" y="3471853"/>
                </a:lnTo>
                <a:lnTo>
                  <a:pt x="6512274" y="3471853"/>
                </a:lnTo>
                <a:lnTo>
                  <a:pt x="6513082" y="3373430"/>
                </a:lnTo>
                <a:cubicBezTo>
                  <a:pt x="6515122" y="3124950"/>
                  <a:pt x="6528736" y="2737113"/>
                  <a:pt x="6541544" y="2562565"/>
                </a:cubicBezTo>
                <a:lnTo>
                  <a:pt x="6555616" y="2370814"/>
                </a:lnTo>
                <a:lnTo>
                  <a:pt x="6474704" y="2355338"/>
                </a:lnTo>
                <a:cubicBezTo>
                  <a:pt x="6321608" y="2326052"/>
                  <a:pt x="6061770" y="2299018"/>
                  <a:pt x="5926919" y="2296741"/>
                </a:cubicBezTo>
                <a:close/>
                <a:moveTo>
                  <a:pt x="2301112" y="2272442"/>
                </a:moveTo>
                <a:cubicBezTo>
                  <a:pt x="2289324" y="2273378"/>
                  <a:pt x="2276770" y="2275366"/>
                  <a:pt x="2266292" y="2278175"/>
                </a:cubicBezTo>
                <a:cubicBezTo>
                  <a:pt x="2214200" y="2292142"/>
                  <a:pt x="1940636" y="2374504"/>
                  <a:pt x="1847192" y="2404348"/>
                </a:cubicBezTo>
                <a:cubicBezTo>
                  <a:pt x="1805280" y="2417735"/>
                  <a:pt x="1723142" y="2446627"/>
                  <a:pt x="1664660" y="2468556"/>
                </a:cubicBezTo>
                <a:lnTo>
                  <a:pt x="1558328" y="2508426"/>
                </a:lnTo>
                <a:lnTo>
                  <a:pt x="1563604" y="2932477"/>
                </a:lnTo>
                <a:cubicBezTo>
                  <a:pt x="1566504" y="3165705"/>
                  <a:pt x="1572030" y="3359679"/>
                  <a:pt x="1575882" y="3363530"/>
                </a:cubicBezTo>
                <a:cubicBezTo>
                  <a:pt x="1579734" y="3367382"/>
                  <a:pt x="1659500" y="3347378"/>
                  <a:pt x="1753138" y="3319080"/>
                </a:cubicBezTo>
                <a:cubicBezTo>
                  <a:pt x="2013656" y="3240346"/>
                  <a:pt x="2038908" y="3233308"/>
                  <a:pt x="2208304" y="3192220"/>
                </a:cubicBezTo>
                <a:cubicBezTo>
                  <a:pt x="2295156" y="3171153"/>
                  <a:pt x="2364296" y="3149730"/>
                  <a:pt x="2361948" y="3144611"/>
                </a:cubicBezTo>
                <a:cubicBezTo>
                  <a:pt x="2359604" y="3139495"/>
                  <a:pt x="2357814" y="2942427"/>
                  <a:pt x="2357974" y="2706682"/>
                </a:cubicBezTo>
                <a:cubicBezTo>
                  <a:pt x="2358264" y="2279846"/>
                  <a:pt x="2358152" y="2278037"/>
                  <a:pt x="2331328" y="2273006"/>
                </a:cubicBezTo>
                <a:cubicBezTo>
                  <a:pt x="2323920" y="2271618"/>
                  <a:pt x="2312900" y="2271506"/>
                  <a:pt x="2301112" y="2272442"/>
                </a:cubicBezTo>
                <a:close/>
                <a:moveTo>
                  <a:pt x="9070979" y="2091022"/>
                </a:moveTo>
                <a:lnTo>
                  <a:pt x="9056142" y="2397264"/>
                </a:lnTo>
                <a:cubicBezTo>
                  <a:pt x="9047982" y="2565700"/>
                  <a:pt x="9040673" y="2755189"/>
                  <a:pt x="9039899" y="2818354"/>
                </a:cubicBezTo>
                <a:lnTo>
                  <a:pt x="9038494" y="2933200"/>
                </a:lnTo>
                <a:lnTo>
                  <a:pt x="9081392" y="2942505"/>
                </a:lnTo>
                <a:cubicBezTo>
                  <a:pt x="9104987" y="2947622"/>
                  <a:pt x="9275199" y="2997445"/>
                  <a:pt x="9459642" y="3053223"/>
                </a:cubicBezTo>
                <a:cubicBezTo>
                  <a:pt x="9644085" y="3109003"/>
                  <a:pt x="9797077" y="3152555"/>
                  <a:pt x="9799625" y="3150007"/>
                </a:cubicBezTo>
                <a:cubicBezTo>
                  <a:pt x="9802173" y="3147459"/>
                  <a:pt x="9807901" y="2954186"/>
                  <a:pt x="9812354" y="2720511"/>
                </a:cubicBezTo>
                <a:lnTo>
                  <a:pt x="9820449" y="2295647"/>
                </a:lnTo>
                <a:lnTo>
                  <a:pt x="9720021" y="2261872"/>
                </a:lnTo>
                <a:cubicBezTo>
                  <a:pt x="9599661" y="2221392"/>
                  <a:pt x="9475122" y="2187503"/>
                  <a:pt x="9243685" y="2132251"/>
                </a:cubicBezTo>
                <a:close/>
                <a:moveTo>
                  <a:pt x="3177684" y="2032019"/>
                </a:moveTo>
                <a:cubicBezTo>
                  <a:pt x="3158384" y="2029413"/>
                  <a:pt x="3114554" y="2038391"/>
                  <a:pt x="3080288" y="2051972"/>
                </a:cubicBezTo>
                <a:cubicBezTo>
                  <a:pt x="3046020" y="2065553"/>
                  <a:pt x="2881080" y="2115944"/>
                  <a:pt x="2713756" y="2163952"/>
                </a:cubicBezTo>
                <a:cubicBezTo>
                  <a:pt x="2546428" y="2211961"/>
                  <a:pt x="2407384" y="2253381"/>
                  <a:pt x="2404764" y="2256001"/>
                </a:cubicBezTo>
                <a:cubicBezTo>
                  <a:pt x="2402144" y="2258622"/>
                  <a:pt x="2403690" y="2458306"/>
                  <a:pt x="2408198" y="2699743"/>
                </a:cubicBezTo>
                <a:lnTo>
                  <a:pt x="2416396" y="3138722"/>
                </a:lnTo>
                <a:lnTo>
                  <a:pt x="2449294" y="3120130"/>
                </a:lnTo>
                <a:cubicBezTo>
                  <a:pt x="2467388" y="3109902"/>
                  <a:pt x="2507908" y="3094063"/>
                  <a:pt x="2539340" y="3084929"/>
                </a:cubicBezTo>
                <a:cubicBezTo>
                  <a:pt x="2570774" y="3075795"/>
                  <a:pt x="2730792" y="3026003"/>
                  <a:pt x="2894940" y="2974279"/>
                </a:cubicBezTo>
                <a:lnTo>
                  <a:pt x="3193392" y="2880234"/>
                </a:lnTo>
                <a:lnTo>
                  <a:pt x="3212780" y="2036759"/>
                </a:lnTo>
                <a:close/>
                <a:moveTo>
                  <a:pt x="8257243" y="1894778"/>
                </a:moveTo>
                <a:lnTo>
                  <a:pt x="8240295" y="2178494"/>
                </a:lnTo>
                <a:cubicBezTo>
                  <a:pt x="8230974" y="2334535"/>
                  <a:pt x="8223178" y="2513079"/>
                  <a:pt x="8222969" y="2575251"/>
                </a:cubicBezTo>
                <a:lnTo>
                  <a:pt x="8222591" y="2688288"/>
                </a:lnTo>
                <a:lnTo>
                  <a:pt x="8374991" y="2732182"/>
                </a:lnTo>
                <a:cubicBezTo>
                  <a:pt x="8458811" y="2756323"/>
                  <a:pt x="8632822" y="2809573"/>
                  <a:pt x="8761682" y="2850516"/>
                </a:cubicBezTo>
                <a:cubicBezTo>
                  <a:pt x="8890542" y="2891460"/>
                  <a:pt x="8994309" y="2920853"/>
                  <a:pt x="8992273" y="2915833"/>
                </a:cubicBezTo>
                <a:cubicBezTo>
                  <a:pt x="8990239" y="2910815"/>
                  <a:pt x="8998036" y="2721805"/>
                  <a:pt x="9009602" y="2495813"/>
                </a:cubicBezTo>
                <a:cubicBezTo>
                  <a:pt x="9021167" y="2269816"/>
                  <a:pt x="9025986" y="2080306"/>
                  <a:pt x="9020311" y="2074675"/>
                </a:cubicBezTo>
                <a:cubicBezTo>
                  <a:pt x="9006755" y="2061223"/>
                  <a:pt x="8348645" y="1899334"/>
                  <a:pt x="8297067" y="1896763"/>
                </a:cubicBezTo>
                <a:close/>
                <a:moveTo>
                  <a:pt x="3975956" y="1826351"/>
                </a:moveTo>
                <a:cubicBezTo>
                  <a:pt x="3959080" y="1826422"/>
                  <a:pt x="3936106" y="1833953"/>
                  <a:pt x="3904592" y="1841203"/>
                </a:cubicBezTo>
                <a:cubicBezTo>
                  <a:pt x="3862680" y="1850844"/>
                  <a:pt x="3698376" y="1893680"/>
                  <a:pt x="3539466" y="1936394"/>
                </a:cubicBezTo>
                <a:lnTo>
                  <a:pt x="3250540" y="2014055"/>
                </a:lnTo>
                <a:lnTo>
                  <a:pt x="3250540" y="2437407"/>
                </a:lnTo>
                <a:cubicBezTo>
                  <a:pt x="3250540" y="2670249"/>
                  <a:pt x="3251970" y="2860496"/>
                  <a:pt x="3253716" y="2860174"/>
                </a:cubicBezTo>
                <a:cubicBezTo>
                  <a:pt x="3255462" y="2859853"/>
                  <a:pt x="3291180" y="2848600"/>
                  <a:pt x="3333092" y="2835169"/>
                </a:cubicBezTo>
                <a:cubicBezTo>
                  <a:pt x="3375000" y="2821738"/>
                  <a:pt x="3548446" y="2774146"/>
                  <a:pt x="3718526" y="2729411"/>
                </a:cubicBezTo>
                <a:cubicBezTo>
                  <a:pt x="3888604" y="2684673"/>
                  <a:pt x="4029868" y="2645962"/>
                  <a:pt x="4032448" y="2643384"/>
                </a:cubicBezTo>
                <a:cubicBezTo>
                  <a:pt x="4035026" y="2640806"/>
                  <a:pt x="4033542" y="2457542"/>
                  <a:pt x="4029150" y="2236127"/>
                </a:cubicBezTo>
                <a:cubicBezTo>
                  <a:pt x="4022344" y="1893057"/>
                  <a:pt x="4026588" y="1826135"/>
                  <a:pt x="3975956" y="1826351"/>
                </a:cubicBezTo>
                <a:close/>
                <a:moveTo>
                  <a:pt x="1480058" y="1803556"/>
                </a:moveTo>
                <a:cubicBezTo>
                  <a:pt x="1472432" y="1801024"/>
                  <a:pt x="1349034" y="1828947"/>
                  <a:pt x="1205840" y="1865608"/>
                </a:cubicBezTo>
                <a:cubicBezTo>
                  <a:pt x="1062648" y="1902268"/>
                  <a:pt x="900792" y="1942468"/>
                  <a:pt x="846164" y="1954941"/>
                </a:cubicBezTo>
                <a:lnTo>
                  <a:pt x="746836" y="1977618"/>
                </a:lnTo>
                <a:lnTo>
                  <a:pt x="744564" y="2310950"/>
                </a:lnTo>
                <a:cubicBezTo>
                  <a:pt x="742832" y="2565033"/>
                  <a:pt x="746104" y="2648091"/>
                  <a:pt x="758332" y="2660303"/>
                </a:cubicBezTo>
                <a:cubicBezTo>
                  <a:pt x="771244" y="2673198"/>
                  <a:pt x="792302" y="2670776"/>
                  <a:pt x="866282" y="2647889"/>
                </a:cubicBezTo>
                <a:cubicBezTo>
                  <a:pt x="916832" y="2632251"/>
                  <a:pt x="1079614" y="2584076"/>
                  <a:pt x="1228020" y="2540834"/>
                </a:cubicBezTo>
                <a:lnTo>
                  <a:pt x="1497848" y="2462209"/>
                </a:lnTo>
                <a:lnTo>
                  <a:pt x="1497860" y="2366957"/>
                </a:lnTo>
                <a:cubicBezTo>
                  <a:pt x="1497902" y="1972327"/>
                  <a:pt x="1492702" y="1807754"/>
                  <a:pt x="1480058" y="1803556"/>
                </a:cubicBezTo>
                <a:close/>
                <a:moveTo>
                  <a:pt x="7422428" y="1731960"/>
                </a:moveTo>
                <a:cubicBezTo>
                  <a:pt x="7409307" y="1731960"/>
                  <a:pt x="7403408" y="1809736"/>
                  <a:pt x="7394737" y="2097084"/>
                </a:cubicBezTo>
                <a:cubicBezTo>
                  <a:pt x="7388676" y="2297901"/>
                  <a:pt x="7387792" y="2467084"/>
                  <a:pt x="7392771" y="2473043"/>
                </a:cubicBezTo>
                <a:cubicBezTo>
                  <a:pt x="7397751" y="2479002"/>
                  <a:pt x="7497914" y="2505731"/>
                  <a:pt x="7615358" y="2532440"/>
                </a:cubicBezTo>
                <a:cubicBezTo>
                  <a:pt x="7732801" y="2559152"/>
                  <a:pt x="7905972" y="2604066"/>
                  <a:pt x="8000184" y="2632252"/>
                </a:cubicBezTo>
                <a:cubicBezTo>
                  <a:pt x="8118928" y="2667780"/>
                  <a:pt x="8172303" y="2678778"/>
                  <a:pt x="8174170" y="2668105"/>
                </a:cubicBezTo>
                <a:cubicBezTo>
                  <a:pt x="8175652" y="2659636"/>
                  <a:pt x="8183762" y="2476974"/>
                  <a:pt x="8192191" y="2262183"/>
                </a:cubicBezTo>
                <a:cubicBezTo>
                  <a:pt x="8207070" y="1883064"/>
                  <a:pt x="8206821" y="1871660"/>
                  <a:pt x="8183653" y="1871660"/>
                </a:cubicBezTo>
                <a:cubicBezTo>
                  <a:pt x="8170528" y="1871660"/>
                  <a:pt x="8076764" y="1852055"/>
                  <a:pt x="7975290" y="1828094"/>
                </a:cubicBezTo>
                <a:cubicBezTo>
                  <a:pt x="7819265" y="1791252"/>
                  <a:pt x="7478280" y="1731960"/>
                  <a:pt x="7422428" y="1731960"/>
                </a:cubicBezTo>
                <a:close/>
                <a:moveTo>
                  <a:pt x="4822167" y="1689128"/>
                </a:moveTo>
                <a:cubicBezTo>
                  <a:pt x="4792480" y="1686525"/>
                  <a:pt x="4731044" y="1689781"/>
                  <a:pt x="4685640" y="1696365"/>
                </a:cubicBezTo>
                <a:cubicBezTo>
                  <a:pt x="4640238" y="1702947"/>
                  <a:pt x="4495696" y="1731066"/>
                  <a:pt x="4364436" y="1758852"/>
                </a:cubicBezTo>
                <a:cubicBezTo>
                  <a:pt x="4233176" y="1786637"/>
                  <a:pt x="4110304" y="1811182"/>
                  <a:pt x="4091386" y="1813396"/>
                </a:cubicBezTo>
                <a:lnTo>
                  <a:pt x="4056992" y="1817421"/>
                </a:lnTo>
                <a:lnTo>
                  <a:pt x="4061448" y="2216014"/>
                </a:lnTo>
                <a:cubicBezTo>
                  <a:pt x="4063900" y="2435241"/>
                  <a:pt x="4070412" y="2619216"/>
                  <a:pt x="4075916" y="2624845"/>
                </a:cubicBezTo>
                <a:cubicBezTo>
                  <a:pt x="4081424" y="2630475"/>
                  <a:pt x="4139536" y="2620818"/>
                  <a:pt x="4205052" y="2603386"/>
                </a:cubicBezTo>
                <a:cubicBezTo>
                  <a:pt x="4661624" y="2481904"/>
                  <a:pt x="4784410" y="2453336"/>
                  <a:pt x="4847566" y="2453894"/>
                </a:cubicBezTo>
                <a:lnTo>
                  <a:pt x="4876140" y="2454147"/>
                </a:lnTo>
                <a:lnTo>
                  <a:pt x="4876140" y="1693860"/>
                </a:lnTo>
                <a:close/>
                <a:moveTo>
                  <a:pt x="10711441" y="1663926"/>
                </a:moveTo>
                <a:cubicBezTo>
                  <a:pt x="10699897" y="1660795"/>
                  <a:pt x="10702780" y="2478116"/>
                  <a:pt x="10714339" y="2485261"/>
                </a:cubicBezTo>
                <a:cubicBezTo>
                  <a:pt x="10730675" y="2495358"/>
                  <a:pt x="11294929" y="2629409"/>
                  <a:pt x="11396489" y="2647323"/>
                </a:cubicBezTo>
                <a:lnTo>
                  <a:pt x="11484287" y="2662807"/>
                </a:lnTo>
                <a:lnTo>
                  <a:pt x="11476326" y="2233829"/>
                </a:lnTo>
                <a:cubicBezTo>
                  <a:pt x="11471948" y="1997891"/>
                  <a:pt x="11466177" y="1802662"/>
                  <a:pt x="11463502" y="1799987"/>
                </a:cubicBezTo>
                <a:cubicBezTo>
                  <a:pt x="11460827" y="1797312"/>
                  <a:pt x="11364892" y="1786677"/>
                  <a:pt x="11250315" y="1776353"/>
                </a:cubicBezTo>
                <a:cubicBezTo>
                  <a:pt x="11126706" y="1765216"/>
                  <a:pt x="11005840" y="1746669"/>
                  <a:pt x="10953091" y="1730744"/>
                </a:cubicBezTo>
                <a:cubicBezTo>
                  <a:pt x="10904196" y="1715982"/>
                  <a:pt x="10835616" y="1695097"/>
                  <a:pt x="10800691" y="1684332"/>
                </a:cubicBezTo>
                <a:cubicBezTo>
                  <a:pt x="10765766" y="1673568"/>
                  <a:pt x="10732904" y="1664981"/>
                  <a:pt x="10727666" y="1665251"/>
                </a:cubicBezTo>
                <a:cubicBezTo>
                  <a:pt x="10722428" y="1665520"/>
                  <a:pt x="10715126" y="1664925"/>
                  <a:pt x="10711441" y="1663926"/>
                </a:cubicBezTo>
                <a:close/>
                <a:moveTo>
                  <a:pt x="6627938" y="1636791"/>
                </a:moveTo>
                <a:cubicBezTo>
                  <a:pt x="6610146" y="1637418"/>
                  <a:pt x="6598894" y="1639039"/>
                  <a:pt x="6596100" y="1641834"/>
                </a:cubicBezTo>
                <a:cubicBezTo>
                  <a:pt x="6593096" y="1644836"/>
                  <a:pt x="6590640" y="1800118"/>
                  <a:pt x="6590640" y="1986903"/>
                </a:cubicBezTo>
                <a:lnTo>
                  <a:pt x="6590640" y="2326509"/>
                </a:lnTo>
                <a:lnTo>
                  <a:pt x="6708116" y="2341825"/>
                </a:lnTo>
                <a:cubicBezTo>
                  <a:pt x="6821510" y="2356606"/>
                  <a:pt x="7304380" y="2449014"/>
                  <a:pt x="7336766" y="2462131"/>
                </a:cubicBezTo>
                <a:cubicBezTo>
                  <a:pt x="7349252" y="2467187"/>
                  <a:pt x="7352641" y="2388873"/>
                  <a:pt x="7352641" y="2095323"/>
                </a:cubicBezTo>
                <a:lnTo>
                  <a:pt x="7352641" y="1722087"/>
                </a:lnTo>
                <a:lnTo>
                  <a:pt x="7305016" y="1708158"/>
                </a:lnTo>
                <a:cubicBezTo>
                  <a:pt x="7197488" y="1676708"/>
                  <a:pt x="6752484" y="1632401"/>
                  <a:pt x="6627938" y="1636791"/>
                </a:cubicBezTo>
                <a:close/>
                <a:moveTo>
                  <a:pt x="5578796" y="1612520"/>
                </a:moveTo>
                <a:cubicBezTo>
                  <a:pt x="5516132" y="1613254"/>
                  <a:pt x="5419780" y="1617658"/>
                  <a:pt x="5333340" y="1624102"/>
                </a:cubicBezTo>
                <a:cubicBezTo>
                  <a:pt x="5165032" y="1636650"/>
                  <a:pt x="4932546" y="1671322"/>
                  <a:pt x="4917792" y="1686075"/>
                </a:cubicBezTo>
                <a:cubicBezTo>
                  <a:pt x="4916230" y="1687638"/>
                  <a:pt x="4918540" y="1857429"/>
                  <a:pt x="4922928" y="2063387"/>
                </a:cubicBezTo>
                <a:lnTo>
                  <a:pt x="4930902" y="2437858"/>
                </a:lnTo>
                <a:lnTo>
                  <a:pt x="5071796" y="2389294"/>
                </a:lnTo>
                <a:cubicBezTo>
                  <a:pt x="5224885" y="2336531"/>
                  <a:pt x="5540944" y="2268687"/>
                  <a:pt x="5647666" y="2265680"/>
                </a:cubicBezTo>
                <a:lnTo>
                  <a:pt x="5714340" y="2263802"/>
                </a:lnTo>
                <a:lnTo>
                  <a:pt x="5714340" y="1617660"/>
                </a:lnTo>
                <a:lnTo>
                  <a:pt x="5628616" y="1613070"/>
                </a:lnTo>
                <a:cubicBezTo>
                  <a:pt x="5616830" y="1612439"/>
                  <a:pt x="5599684" y="1612276"/>
                  <a:pt x="5578796" y="1612520"/>
                </a:cubicBezTo>
                <a:close/>
                <a:moveTo>
                  <a:pt x="6002720" y="1600156"/>
                </a:moveTo>
                <a:cubicBezTo>
                  <a:pt x="5918836" y="1600004"/>
                  <a:pt x="5849380" y="1602300"/>
                  <a:pt x="5818900" y="1607509"/>
                </a:cubicBezTo>
                <a:lnTo>
                  <a:pt x="5752009" y="1618941"/>
                </a:lnTo>
                <a:lnTo>
                  <a:pt x="5746092" y="2246309"/>
                </a:lnTo>
                <a:lnTo>
                  <a:pt x="5834992" y="2242566"/>
                </a:lnTo>
                <a:cubicBezTo>
                  <a:pt x="5908820" y="2239461"/>
                  <a:pt x="6396272" y="2287419"/>
                  <a:pt x="6517616" y="2309735"/>
                </a:cubicBezTo>
                <a:lnTo>
                  <a:pt x="6552540" y="2316159"/>
                </a:lnTo>
                <a:lnTo>
                  <a:pt x="6552540" y="1632730"/>
                </a:lnTo>
                <a:lnTo>
                  <a:pt x="6428716" y="1619130"/>
                </a:lnTo>
                <a:cubicBezTo>
                  <a:pt x="6322410" y="1607454"/>
                  <a:pt x="6142528" y="1600407"/>
                  <a:pt x="6002720" y="1600156"/>
                </a:cubicBezTo>
                <a:close/>
                <a:moveTo>
                  <a:pt x="2326616" y="1574537"/>
                </a:moveTo>
                <a:cubicBezTo>
                  <a:pt x="2314392" y="1571774"/>
                  <a:pt x="2258672" y="1582716"/>
                  <a:pt x="2202792" y="1598852"/>
                </a:cubicBezTo>
                <a:cubicBezTo>
                  <a:pt x="2146912" y="1614988"/>
                  <a:pt x="2004036" y="1654944"/>
                  <a:pt x="1885292" y="1687642"/>
                </a:cubicBezTo>
                <a:cubicBezTo>
                  <a:pt x="1766546" y="1720340"/>
                  <a:pt x="1642244" y="1758381"/>
                  <a:pt x="1609066" y="1772178"/>
                </a:cubicBezTo>
                <a:lnTo>
                  <a:pt x="1548740" y="1797263"/>
                </a:lnTo>
                <a:lnTo>
                  <a:pt x="1542584" y="2104337"/>
                </a:lnTo>
                <a:cubicBezTo>
                  <a:pt x="1537782" y="2343939"/>
                  <a:pt x="1540052" y="2416313"/>
                  <a:pt x="1552920" y="2433730"/>
                </a:cubicBezTo>
                <a:cubicBezTo>
                  <a:pt x="1568302" y="2454555"/>
                  <a:pt x="1595346" y="2447713"/>
                  <a:pt x="1955950" y="2331775"/>
                </a:cubicBezTo>
                <a:lnTo>
                  <a:pt x="2342492" y="2207501"/>
                </a:lnTo>
                <a:lnTo>
                  <a:pt x="2348206" y="2166582"/>
                </a:lnTo>
                <a:cubicBezTo>
                  <a:pt x="2351348" y="2144074"/>
                  <a:pt x="2352778" y="2002788"/>
                  <a:pt x="2351380" y="1852611"/>
                </a:cubicBezTo>
                <a:cubicBezTo>
                  <a:pt x="2349070" y="1604153"/>
                  <a:pt x="2346840" y="1579108"/>
                  <a:pt x="2326616" y="1574537"/>
                </a:cubicBezTo>
                <a:close/>
                <a:moveTo>
                  <a:pt x="9870415" y="1425832"/>
                </a:moveTo>
                <a:cubicBezTo>
                  <a:pt x="9858657" y="1425548"/>
                  <a:pt x="9852904" y="1475892"/>
                  <a:pt x="9848229" y="1619979"/>
                </a:cubicBezTo>
                <a:cubicBezTo>
                  <a:pt x="9844758" y="1726971"/>
                  <a:pt x="9848473" y="1914838"/>
                  <a:pt x="9856484" y="2037459"/>
                </a:cubicBezTo>
                <a:lnTo>
                  <a:pt x="9871051" y="2260404"/>
                </a:lnTo>
                <a:lnTo>
                  <a:pt x="10253859" y="2364482"/>
                </a:lnTo>
                <a:cubicBezTo>
                  <a:pt x="10464403" y="2421724"/>
                  <a:pt x="10643568" y="2468560"/>
                  <a:pt x="10652003" y="2468560"/>
                </a:cubicBezTo>
                <a:cubicBezTo>
                  <a:pt x="10663670" y="2468560"/>
                  <a:pt x="10667340" y="2370129"/>
                  <a:pt x="10667340" y="2057251"/>
                </a:cubicBezTo>
                <a:lnTo>
                  <a:pt x="10667340" y="1645943"/>
                </a:lnTo>
                <a:lnTo>
                  <a:pt x="10626065" y="1633613"/>
                </a:lnTo>
                <a:cubicBezTo>
                  <a:pt x="10603364" y="1626832"/>
                  <a:pt x="10486035" y="1594544"/>
                  <a:pt x="10365334" y="1561862"/>
                </a:cubicBezTo>
                <a:cubicBezTo>
                  <a:pt x="10244633" y="1529179"/>
                  <a:pt x="10087471" y="1485289"/>
                  <a:pt x="10016084" y="1464327"/>
                </a:cubicBezTo>
                <a:cubicBezTo>
                  <a:pt x="9944697" y="1443364"/>
                  <a:pt x="9879146" y="1426042"/>
                  <a:pt x="9870415" y="1425832"/>
                </a:cubicBezTo>
                <a:close/>
                <a:moveTo>
                  <a:pt x="3145498" y="1332710"/>
                </a:moveTo>
                <a:cubicBezTo>
                  <a:pt x="3125330" y="1335677"/>
                  <a:pt x="3097746" y="1345929"/>
                  <a:pt x="3060040" y="1357581"/>
                </a:cubicBezTo>
                <a:cubicBezTo>
                  <a:pt x="3007654" y="1373771"/>
                  <a:pt x="2887640" y="1408080"/>
                  <a:pt x="2793340" y="1433824"/>
                </a:cubicBezTo>
                <a:cubicBezTo>
                  <a:pt x="2699044" y="1459568"/>
                  <a:pt x="2569096" y="1500256"/>
                  <a:pt x="2504568" y="1524244"/>
                </a:cubicBezTo>
                <a:lnTo>
                  <a:pt x="2387246" y="1567857"/>
                </a:lnTo>
                <a:lnTo>
                  <a:pt x="2388858" y="1875334"/>
                </a:lnTo>
                <a:cubicBezTo>
                  <a:pt x="2389744" y="2044446"/>
                  <a:pt x="2394842" y="2187502"/>
                  <a:pt x="2400188" y="2193234"/>
                </a:cubicBezTo>
                <a:cubicBezTo>
                  <a:pt x="2405532" y="2198967"/>
                  <a:pt x="2486176" y="2178307"/>
                  <a:pt x="2579396" y="2147319"/>
                </a:cubicBezTo>
                <a:cubicBezTo>
                  <a:pt x="2795996" y="2075327"/>
                  <a:pt x="3061884" y="2001733"/>
                  <a:pt x="3139416" y="1992312"/>
                </a:cubicBezTo>
                <a:lnTo>
                  <a:pt x="3199740" y="1984982"/>
                </a:lnTo>
                <a:lnTo>
                  <a:pt x="3199740" y="1661620"/>
                </a:lnTo>
                <a:cubicBezTo>
                  <a:pt x="3199740" y="1380480"/>
                  <a:pt x="3205998" y="1323810"/>
                  <a:pt x="3145498" y="1332710"/>
                </a:cubicBezTo>
                <a:close/>
                <a:moveTo>
                  <a:pt x="9064251" y="1236660"/>
                </a:moveTo>
                <a:cubicBezTo>
                  <a:pt x="9054943" y="1236660"/>
                  <a:pt x="9051114" y="1293169"/>
                  <a:pt x="9052419" y="1411286"/>
                </a:cubicBezTo>
                <a:cubicBezTo>
                  <a:pt x="9053480" y="1507329"/>
                  <a:pt x="9057227" y="1689755"/>
                  <a:pt x="9060744" y="1816677"/>
                </a:cubicBezTo>
                <a:lnTo>
                  <a:pt x="9067141" y="2047443"/>
                </a:lnTo>
                <a:lnTo>
                  <a:pt x="9102066" y="2049759"/>
                </a:lnTo>
                <a:cubicBezTo>
                  <a:pt x="9141640" y="2052382"/>
                  <a:pt x="9741211" y="2210267"/>
                  <a:pt x="9800566" y="2233694"/>
                </a:cubicBezTo>
                <a:cubicBezTo>
                  <a:pt x="9813069" y="2238629"/>
                  <a:pt x="9816441" y="2152284"/>
                  <a:pt x="9816441" y="1827211"/>
                </a:cubicBezTo>
                <a:cubicBezTo>
                  <a:pt x="9816441" y="1600198"/>
                  <a:pt x="9814754" y="1414461"/>
                  <a:pt x="9812692" y="1414461"/>
                </a:cubicBezTo>
                <a:cubicBezTo>
                  <a:pt x="9810631" y="1414461"/>
                  <a:pt x="9714905" y="1388603"/>
                  <a:pt x="9599967" y="1357002"/>
                </a:cubicBezTo>
                <a:cubicBezTo>
                  <a:pt x="9418199" y="1307024"/>
                  <a:pt x="9104964" y="1236660"/>
                  <a:pt x="9064251" y="1236660"/>
                </a:cubicBezTo>
                <a:close/>
                <a:moveTo>
                  <a:pt x="3983966" y="1129489"/>
                </a:moveTo>
                <a:cubicBezTo>
                  <a:pt x="3968250" y="1126425"/>
                  <a:pt x="3848224" y="1154796"/>
                  <a:pt x="3717244" y="1192536"/>
                </a:cubicBezTo>
                <a:cubicBezTo>
                  <a:pt x="3586264" y="1230275"/>
                  <a:pt x="3426912" y="1275452"/>
                  <a:pt x="3363128" y="1292930"/>
                </a:cubicBezTo>
                <a:cubicBezTo>
                  <a:pt x="3299344" y="1310408"/>
                  <a:pt x="3244652" y="1327216"/>
                  <a:pt x="3241588" y="1330279"/>
                </a:cubicBezTo>
                <a:cubicBezTo>
                  <a:pt x="3238526" y="1333342"/>
                  <a:pt x="3240112" y="1478471"/>
                  <a:pt x="3245112" y="1652788"/>
                </a:cubicBezTo>
                <a:lnTo>
                  <a:pt x="3254202" y="1969729"/>
                </a:lnTo>
                <a:lnTo>
                  <a:pt x="3344448" y="1938449"/>
                </a:lnTo>
                <a:cubicBezTo>
                  <a:pt x="3394080" y="1921245"/>
                  <a:pt x="3563280" y="1877123"/>
                  <a:pt x="3720440" y="1840400"/>
                </a:cubicBezTo>
                <a:lnTo>
                  <a:pt x="4006192" y="1773631"/>
                </a:lnTo>
                <a:lnTo>
                  <a:pt x="4012188" y="1682945"/>
                </a:lnTo>
                <a:cubicBezTo>
                  <a:pt x="4015488" y="1633068"/>
                  <a:pt x="4016916" y="1489390"/>
                  <a:pt x="4015364" y="1363660"/>
                </a:cubicBezTo>
                <a:cubicBezTo>
                  <a:pt x="4012574" y="1137737"/>
                  <a:pt x="4012208" y="1134995"/>
                  <a:pt x="3983966" y="1129489"/>
                </a:cubicBezTo>
                <a:close/>
                <a:moveTo>
                  <a:pt x="1408298" y="1091824"/>
                </a:moveTo>
                <a:cubicBezTo>
                  <a:pt x="1391958" y="1092977"/>
                  <a:pt x="1373956" y="1095249"/>
                  <a:pt x="1358240" y="1098361"/>
                </a:cubicBezTo>
                <a:cubicBezTo>
                  <a:pt x="1147238" y="1140148"/>
                  <a:pt x="869634" y="1185860"/>
                  <a:pt x="826882" y="1185860"/>
                </a:cubicBezTo>
                <a:cubicBezTo>
                  <a:pt x="730714" y="1185860"/>
                  <a:pt x="736628" y="1165093"/>
                  <a:pt x="729764" y="1526944"/>
                </a:cubicBezTo>
                <a:cubicBezTo>
                  <a:pt x="725460" y="1753899"/>
                  <a:pt x="727964" y="1863699"/>
                  <a:pt x="738028" y="1889195"/>
                </a:cubicBezTo>
                <a:cubicBezTo>
                  <a:pt x="752270" y="1925268"/>
                  <a:pt x="753564" y="1925674"/>
                  <a:pt x="831088" y="1918435"/>
                </a:cubicBezTo>
                <a:cubicBezTo>
                  <a:pt x="874328" y="1914398"/>
                  <a:pt x="1042060" y="1878548"/>
                  <a:pt x="1203824" y="1838770"/>
                </a:cubicBezTo>
                <a:lnTo>
                  <a:pt x="1497940" y="1766447"/>
                </a:lnTo>
                <a:lnTo>
                  <a:pt x="1491524" y="1549178"/>
                </a:lnTo>
                <a:cubicBezTo>
                  <a:pt x="1487996" y="1429681"/>
                  <a:pt x="1484276" y="1279045"/>
                  <a:pt x="1483260" y="1214436"/>
                </a:cubicBezTo>
                <a:cubicBezTo>
                  <a:pt x="1481430" y="1098242"/>
                  <a:pt x="1481050" y="1096906"/>
                  <a:pt x="1448400" y="1092001"/>
                </a:cubicBezTo>
                <a:cubicBezTo>
                  <a:pt x="1439322" y="1090638"/>
                  <a:pt x="1424640" y="1090672"/>
                  <a:pt x="1408298" y="1091824"/>
                </a:cubicBezTo>
                <a:close/>
                <a:moveTo>
                  <a:pt x="8254341" y="1070409"/>
                </a:moveTo>
                <a:lnTo>
                  <a:pt x="8254341" y="1845282"/>
                </a:lnTo>
                <a:lnTo>
                  <a:pt x="8295616" y="1850612"/>
                </a:lnTo>
                <a:cubicBezTo>
                  <a:pt x="8318317" y="1853544"/>
                  <a:pt x="8483868" y="1893770"/>
                  <a:pt x="8663507" y="1940002"/>
                </a:cubicBezTo>
                <a:cubicBezTo>
                  <a:pt x="8843146" y="1986234"/>
                  <a:pt x="8999605" y="2024061"/>
                  <a:pt x="9011193" y="2024061"/>
                </a:cubicBezTo>
                <a:cubicBezTo>
                  <a:pt x="9030694" y="2024061"/>
                  <a:pt x="9031094" y="1997332"/>
                  <a:pt x="9016560" y="1665286"/>
                </a:cubicBezTo>
                <a:cubicBezTo>
                  <a:pt x="9007924" y="1467959"/>
                  <a:pt x="8997110" y="1283650"/>
                  <a:pt x="8992529" y="1255710"/>
                </a:cubicBezTo>
                <a:lnTo>
                  <a:pt x="8984202" y="1204911"/>
                </a:lnTo>
                <a:lnTo>
                  <a:pt x="8660546" y="1140105"/>
                </a:lnTo>
                <a:cubicBezTo>
                  <a:pt x="8482536" y="1104464"/>
                  <a:pt x="8318317" y="1074200"/>
                  <a:pt x="8295616" y="1072855"/>
                </a:cubicBezTo>
                <a:close/>
                <a:moveTo>
                  <a:pt x="4807225" y="950536"/>
                </a:moveTo>
                <a:cubicBezTo>
                  <a:pt x="4797440" y="950639"/>
                  <a:pt x="4787876" y="951450"/>
                  <a:pt x="4780892" y="952946"/>
                </a:cubicBezTo>
                <a:cubicBezTo>
                  <a:pt x="4766920" y="955938"/>
                  <a:pt x="4626904" y="984069"/>
                  <a:pt x="4469740" y="1015458"/>
                </a:cubicBezTo>
                <a:cubicBezTo>
                  <a:pt x="4312580" y="1046848"/>
                  <a:pt x="4152558" y="1079908"/>
                  <a:pt x="4114140" y="1088921"/>
                </a:cubicBezTo>
                <a:lnTo>
                  <a:pt x="4044292" y="1105311"/>
                </a:lnTo>
                <a:lnTo>
                  <a:pt x="4049044" y="1428160"/>
                </a:lnTo>
                <a:cubicBezTo>
                  <a:pt x="4051656" y="1605728"/>
                  <a:pt x="4058520" y="1757158"/>
                  <a:pt x="4064300" y="1764672"/>
                </a:cubicBezTo>
                <a:cubicBezTo>
                  <a:pt x="4071616" y="1774188"/>
                  <a:pt x="4106780" y="1769609"/>
                  <a:pt x="4180196" y="1749581"/>
                </a:cubicBezTo>
                <a:cubicBezTo>
                  <a:pt x="4238164" y="1733768"/>
                  <a:pt x="4419220" y="1702358"/>
                  <a:pt x="4582548" y="1679781"/>
                </a:cubicBezTo>
                <a:lnTo>
                  <a:pt x="4879502" y="1638732"/>
                </a:lnTo>
                <a:lnTo>
                  <a:pt x="4871472" y="1543729"/>
                </a:lnTo>
                <a:cubicBezTo>
                  <a:pt x="4867056" y="1491478"/>
                  <a:pt x="4863440" y="1338148"/>
                  <a:pt x="4863440" y="1202995"/>
                </a:cubicBezTo>
                <a:cubicBezTo>
                  <a:pt x="4863440" y="958069"/>
                  <a:pt x="4863348" y="957243"/>
                  <a:pt x="4834866" y="952382"/>
                </a:cubicBezTo>
                <a:cubicBezTo>
                  <a:pt x="4827008" y="951041"/>
                  <a:pt x="4817006" y="950434"/>
                  <a:pt x="4807225" y="950536"/>
                </a:cubicBezTo>
                <a:close/>
                <a:moveTo>
                  <a:pt x="7411653" y="929443"/>
                </a:moveTo>
                <a:cubicBezTo>
                  <a:pt x="7389191" y="928492"/>
                  <a:pt x="7388252" y="945211"/>
                  <a:pt x="7391087" y="1295279"/>
                </a:cubicBezTo>
                <a:cubicBezTo>
                  <a:pt x="7393440" y="1585632"/>
                  <a:pt x="7397636" y="1664885"/>
                  <a:pt x="7411218" y="1675417"/>
                </a:cubicBezTo>
                <a:cubicBezTo>
                  <a:pt x="7420655" y="1682736"/>
                  <a:pt x="7469914" y="1693192"/>
                  <a:pt x="7520683" y="1698653"/>
                </a:cubicBezTo>
                <a:cubicBezTo>
                  <a:pt x="7571452" y="1704114"/>
                  <a:pt x="7745099" y="1736703"/>
                  <a:pt x="7906566" y="1771072"/>
                </a:cubicBezTo>
                <a:cubicBezTo>
                  <a:pt x="8068033" y="1805441"/>
                  <a:pt x="8204674" y="1833562"/>
                  <a:pt x="8210213" y="1833562"/>
                </a:cubicBezTo>
                <a:cubicBezTo>
                  <a:pt x="8218945" y="1833562"/>
                  <a:pt x="8208266" y="1072052"/>
                  <a:pt x="8199410" y="1063198"/>
                </a:cubicBezTo>
                <a:cubicBezTo>
                  <a:pt x="8187544" y="1051333"/>
                  <a:pt x="7488934" y="932713"/>
                  <a:pt x="7411653" y="929443"/>
                </a:cubicBezTo>
                <a:close/>
                <a:moveTo>
                  <a:pt x="2306244" y="901245"/>
                </a:moveTo>
                <a:cubicBezTo>
                  <a:pt x="2291256" y="898377"/>
                  <a:pt x="2250416" y="904024"/>
                  <a:pt x="2215492" y="913794"/>
                </a:cubicBezTo>
                <a:cubicBezTo>
                  <a:pt x="2125000" y="939108"/>
                  <a:pt x="1792618" y="1015640"/>
                  <a:pt x="1650340" y="1043922"/>
                </a:cubicBezTo>
                <a:lnTo>
                  <a:pt x="1529692" y="1067905"/>
                </a:lnTo>
                <a:lnTo>
                  <a:pt x="1529692" y="1392541"/>
                </a:lnTo>
                <a:cubicBezTo>
                  <a:pt x="1529692" y="1631259"/>
                  <a:pt x="1533796" y="1721277"/>
                  <a:pt x="1545202" y="1732671"/>
                </a:cubicBezTo>
                <a:cubicBezTo>
                  <a:pt x="1557408" y="1744865"/>
                  <a:pt x="1572288" y="1743358"/>
                  <a:pt x="1615052" y="1725595"/>
                </a:cubicBezTo>
                <a:cubicBezTo>
                  <a:pt x="1683984" y="1696963"/>
                  <a:pt x="1868148" y="1646076"/>
                  <a:pt x="2122316" y="1585433"/>
                </a:cubicBezTo>
                <a:cubicBezTo>
                  <a:pt x="2231724" y="1559327"/>
                  <a:pt x="2323322" y="1531611"/>
                  <a:pt x="2325864" y="1523840"/>
                </a:cubicBezTo>
                <a:cubicBezTo>
                  <a:pt x="2328408" y="1516068"/>
                  <a:pt x="2331168" y="1373980"/>
                  <a:pt x="2331996" y="1208086"/>
                </a:cubicBezTo>
                <a:cubicBezTo>
                  <a:pt x="2333486" y="909139"/>
                  <a:pt x="2333256" y="906413"/>
                  <a:pt x="2306244" y="901245"/>
                </a:cubicBezTo>
                <a:close/>
                <a:moveTo>
                  <a:pt x="5650840" y="847548"/>
                </a:moveTo>
                <a:cubicBezTo>
                  <a:pt x="5626394" y="846579"/>
                  <a:pt x="5557812" y="850884"/>
                  <a:pt x="5498440" y="857115"/>
                </a:cubicBezTo>
                <a:cubicBezTo>
                  <a:pt x="5325252" y="875290"/>
                  <a:pt x="4987993" y="919017"/>
                  <a:pt x="4939640" y="929566"/>
                </a:cubicBezTo>
                <a:lnTo>
                  <a:pt x="4895192" y="939265"/>
                </a:lnTo>
                <a:lnTo>
                  <a:pt x="4899734" y="1281638"/>
                </a:lnTo>
                <a:cubicBezTo>
                  <a:pt x="4902232" y="1469943"/>
                  <a:pt x="4905090" y="1624608"/>
                  <a:pt x="4906084" y="1625337"/>
                </a:cubicBezTo>
                <a:cubicBezTo>
                  <a:pt x="4907079" y="1626066"/>
                  <a:pt x="4962184" y="1619638"/>
                  <a:pt x="5028540" y="1611052"/>
                </a:cubicBezTo>
                <a:cubicBezTo>
                  <a:pt x="5157192" y="1594405"/>
                  <a:pt x="5553580" y="1565429"/>
                  <a:pt x="5654216" y="1565314"/>
                </a:cubicBezTo>
                <a:lnTo>
                  <a:pt x="5714740" y="1565245"/>
                </a:lnTo>
                <a:lnTo>
                  <a:pt x="5695292" y="849310"/>
                </a:lnTo>
                <a:close/>
                <a:moveTo>
                  <a:pt x="6658948" y="842958"/>
                </a:moveTo>
                <a:cubicBezTo>
                  <a:pt x="6610292" y="842549"/>
                  <a:pt x="6606042" y="845330"/>
                  <a:pt x="6598624" y="882426"/>
                </a:cubicBezTo>
                <a:cubicBezTo>
                  <a:pt x="6594232" y="904376"/>
                  <a:pt x="6590640" y="1072474"/>
                  <a:pt x="6590640" y="1255976"/>
                </a:cubicBezTo>
                <a:lnTo>
                  <a:pt x="6590640" y="1589617"/>
                </a:lnTo>
                <a:lnTo>
                  <a:pt x="6689066" y="1591657"/>
                </a:lnTo>
                <a:cubicBezTo>
                  <a:pt x="6849330" y="1594979"/>
                  <a:pt x="7272929" y="1647354"/>
                  <a:pt x="7324257" y="1670193"/>
                </a:cubicBezTo>
                <a:lnTo>
                  <a:pt x="7353022" y="1682993"/>
                </a:lnTo>
                <a:lnTo>
                  <a:pt x="7333591" y="913004"/>
                </a:lnTo>
                <a:lnTo>
                  <a:pt x="7212941" y="897649"/>
                </a:lnTo>
                <a:cubicBezTo>
                  <a:pt x="7028000" y="874110"/>
                  <a:pt x="6717420" y="843449"/>
                  <a:pt x="6658948" y="842958"/>
                </a:cubicBezTo>
                <a:close/>
                <a:moveTo>
                  <a:pt x="6117418" y="826590"/>
                </a:moveTo>
                <a:cubicBezTo>
                  <a:pt x="6054330" y="826015"/>
                  <a:pt x="5988980" y="826724"/>
                  <a:pt x="5936592" y="828856"/>
                </a:cubicBezTo>
                <a:lnTo>
                  <a:pt x="5746092" y="836610"/>
                </a:lnTo>
                <a:lnTo>
                  <a:pt x="5752044" y="1566861"/>
                </a:lnTo>
                <a:lnTo>
                  <a:pt x="5978836" y="1566861"/>
                </a:lnTo>
                <a:cubicBezTo>
                  <a:pt x="6103570" y="1566861"/>
                  <a:pt x="6283378" y="1570590"/>
                  <a:pt x="6378412" y="1575148"/>
                </a:cubicBezTo>
                <a:lnTo>
                  <a:pt x="6551196" y="1583434"/>
                </a:lnTo>
                <a:lnTo>
                  <a:pt x="6549736" y="842960"/>
                </a:lnTo>
                <a:lnTo>
                  <a:pt x="6495982" y="842960"/>
                </a:lnTo>
                <a:cubicBezTo>
                  <a:pt x="6466418" y="842960"/>
                  <a:pt x="6371324" y="838042"/>
                  <a:pt x="6284660" y="832031"/>
                </a:cubicBezTo>
                <a:cubicBezTo>
                  <a:pt x="6241328" y="829026"/>
                  <a:pt x="6180504" y="827166"/>
                  <a:pt x="6117418" y="826590"/>
                </a:cubicBezTo>
                <a:close/>
                <a:moveTo>
                  <a:pt x="10714788" y="811342"/>
                </a:moveTo>
                <a:cubicBezTo>
                  <a:pt x="10709451" y="814762"/>
                  <a:pt x="10703736" y="995783"/>
                  <a:pt x="10702088" y="1213612"/>
                </a:cubicBezTo>
                <a:lnTo>
                  <a:pt x="10699091" y="1609662"/>
                </a:lnTo>
                <a:lnTo>
                  <a:pt x="10883852" y="1669354"/>
                </a:lnTo>
                <a:cubicBezTo>
                  <a:pt x="11060535" y="1726438"/>
                  <a:pt x="11077332" y="1729456"/>
                  <a:pt x="11268027" y="1738393"/>
                </a:cubicBezTo>
                <a:lnTo>
                  <a:pt x="11467441" y="1747739"/>
                </a:lnTo>
                <a:lnTo>
                  <a:pt x="11467441" y="923160"/>
                </a:lnTo>
                <a:lnTo>
                  <a:pt x="11242016" y="908550"/>
                </a:lnTo>
                <a:cubicBezTo>
                  <a:pt x="11045757" y="895831"/>
                  <a:pt x="10997695" y="888195"/>
                  <a:pt x="10870541" y="849532"/>
                </a:cubicBezTo>
                <a:cubicBezTo>
                  <a:pt x="10790213" y="825108"/>
                  <a:pt x="10720125" y="807922"/>
                  <a:pt x="10714788" y="811342"/>
                </a:cubicBezTo>
                <a:close/>
                <a:moveTo>
                  <a:pt x="3170388" y="659862"/>
                </a:moveTo>
                <a:cubicBezTo>
                  <a:pt x="3162084" y="656948"/>
                  <a:pt x="3112428" y="667783"/>
                  <a:pt x="3060040" y="683940"/>
                </a:cubicBezTo>
                <a:cubicBezTo>
                  <a:pt x="2972254" y="711015"/>
                  <a:pt x="2669620" y="796068"/>
                  <a:pt x="2456792" y="853481"/>
                </a:cubicBezTo>
                <a:lnTo>
                  <a:pt x="2367892" y="877463"/>
                </a:lnTo>
                <a:lnTo>
                  <a:pt x="2372676" y="1187238"/>
                </a:lnTo>
                <a:cubicBezTo>
                  <a:pt x="2375308" y="1357613"/>
                  <a:pt x="2381988" y="1501785"/>
                  <a:pt x="2387520" y="1507620"/>
                </a:cubicBezTo>
                <a:cubicBezTo>
                  <a:pt x="2393050" y="1513454"/>
                  <a:pt x="2442332" y="1501185"/>
                  <a:pt x="2497032" y="1480355"/>
                </a:cubicBezTo>
                <a:cubicBezTo>
                  <a:pt x="2551736" y="1459525"/>
                  <a:pt x="2693646" y="1415638"/>
                  <a:pt x="2812392" y="1382830"/>
                </a:cubicBezTo>
                <a:cubicBezTo>
                  <a:pt x="2931136" y="1350020"/>
                  <a:pt x="3062580" y="1312959"/>
                  <a:pt x="3104492" y="1300471"/>
                </a:cubicBezTo>
                <a:lnTo>
                  <a:pt x="3180692" y="1277766"/>
                </a:lnTo>
                <a:lnTo>
                  <a:pt x="3184482" y="1019088"/>
                </a:lnTo>
                <a:cubicBezTo>
                  <a:pt x="3189340" y="687496"/>
                  <a:pt x="3188506" y="666220"/>
                  <a:pt x="3170388" y="659862"/>
                </a:cubicBezTo>
                <a:close/>
                <a:moveTo>
                  <a:pt x="9877152" y="588960"/>
                </a:moveTo>
                <a:cubicBezTo>
                  <a:pt x="9855553" y="588960"/>
                  <a:pt x="9854000" y="612247"/>
                  <a:pt x="9851185" y="978413"/>
                </a:cubicBezTo>
                <a:lnTo>
                  <a:pt x="9848191" y="1367869"/>
                </a:lnTo>
                <a:lnTo>
                  <a:pt x="9981541" y="1403888"/>
                </a:lnTo>
                <a:cubicBezTo>
                  <a:pt x="10203669" y="1463889"/>
                  <a:pt x="10608346" y="1581701"/>
                  <a:pt x="10638766" y="1595222"/>
                </a:cubicBezTo>
                <a:lnTo>
                  <a:pt x="10667341" y="1607923"/>
                </a:lnTo>
                <a:lnTo>
                  <a:pt x="10667341" y="1207143"/>
                </a:lnTo>
                <a:cubicBezTo>
                  <a:pt x="10667341" y="956109"/>
                  <a:pt x="10662639" y="803453"/>
                  <a:pt x="10654756" y="798582"/>
                </a:cubicBezTo>
                <a:cubicBezTo>
                  <a:pt x="10634931" y="786329"/>
                  <a:pt x="9902779" y="588960"/>
                  <a:pt x="9877152" y="588960"/>
                </a:cubicBezTo>
                <a:close/>
                <a:moveTo>
                  <a:pt x="1414332" y="549688"/>
                </a:moveTo>
                <a:cubicBezTo>
                  <a:pt x="1407930" y="549044"/>
                  <a:pt x="1319824" y="560177"/>
                  <a:pt x="1218540" y="574430"/>
                </a:cubicBezTo>
                <a:cubicBezTo>
                  <a:pt x="1117260" y="588683"/>
                  <a:pt x="963508" y="607239"/>
                  <a:pt x="876872" y="615666"/>
                </a:cubicBezTo>
                <a:lnTo>
                  <a:pt x="719356" y="630987"/>
                </a:lnTo>
                <a:lnTo>
                  <a:pt x="727210" y="884702"/>
                </a:lnTo>
                <a:cubicBezTo>
                  <a:pt x="731530" y="1024245"/>
                  <a:pt x="738110" y="1141463"/>
                  <a:pt x="741832" y="1145187"/>
                </a:cubicBezTo>
                <a:cubicBezTo>
                  <a:pt x="748080" y="1151435"/>
                  <a:pt x="844080" y="1137301"/>
                  <a:pt x="1250292" y="1070328"/>
                </a:cubicBezTo>
                <a:cubicBezTo>
                  <a:pt x="1334112" y="1056510"/>
                  <a:pt x="1421264" y="1044963"/>
                  <a:pt x="1443966" y="1044672"/>
                </a:cubicBezTo>
                <a:lnTo>
                  <a:pt x="1485240" y="1044142"/>
                </a:lnTo>
                <a:lnTo>
                  <a:pt x="1485240" y="550860"/>
                </a:lnTo>
                <a:lnTo>
                  <a:pt x="1455608" y="550860"/>
                </a:lnTo>
                <a:cubicBezTo>
                  <a:pt x="1439308" y="550860"/>
                  <a:pt x="1420736" y="550333"/>
                  <a:pt x="1414332" y="549688"/>
                </a:cubicBezTo>
                <a:close/>
                <a:moveTo>
                  <a:pt x="3983966" y="430887"/>
                </a:moveTo>
                <a:cubicBezTo>
                  <a:pt x="3975236" y="427766"/>
                  <a:pt x="3919512" y="439220"/>
                  <a:pt x="3860140" y="456341"/>
                </a:cubicBezTo>
                <a:cubicBezTo>
                  <a:pt x="3800768" y="473461"/>
                  <a:pt x="3689326" y="505140"/>
                  <a:pt x="3612492" y="526739"/>
                </a:cubicBezTo>
                <a:cubicBezTo>
                  <a:pt x="3535656" y="548338"/>
                  <a:pt x="3419928" y="585707"/>
                  <a:pt x="3355316" y="609781"/>
                </a:cubicBezTo>
                <a:lnTo>
                  <a:pt x="3237840" y="653551"/>
                </a:lnTo>
                <a:lnTo>
                  <a:pt x="3237840" y="964155"/>
                </a:lnTo>
                <a:cubicBezTo>
                  <a:pt x="3237840" y="1134990"/>
                  <a:pt x="3239270" y="1271817"/>
                  <a:pt x="3241016" y="1268219"/>
                </a:cubicBezTo>
                <a:cubicBezTo>
                  <a:pt x="3246768" y="1256370"/>
                  <a:pt x="3621444" y="1161080"/>
                  <a:pt x="3820720" y="1120785"/>
                </a:cubicBezTo>
                <a:lnTo>
                  <a:pt x="4016248" y="1081247"/>
                </a:lnTo>
                <a:lnTo>
                  <a:pt x="4001752" y="933528"/>
                </a:lnTo>
                <a:cubicBezTo>
                  <a:pt x="3993780" y="852283"/>
                  <a:pt x="3990088" y="707229"/>
                  <a:pt x="3993548" y="611185"/>
                </a:cubicBezTo>
                <a:cubicBezTo>
                  <a:pt x="3998336" y="478335"/>
                  <a:pt x="3996044" y="435204"/>
                  <a:pt x="3983966" y="430887"/>
                </a:cubicBezTo>
                <a:close/>
                <a:moveTo>
                  <a:pt x="9051368" y="398461"/>
                </a:moveTo>
                <a:cubicBezTo>
                  <a:pt x="9045073" y="398461"/>
                  <a:pt x="9041241" y="567008"/>
                  <a:pt x="9042635" y="782635"/>
                </a:cubicBezTo>
                <a:cubicBezTo>
                  <a:pt x="9044001" y="993931"/>
                  <a:pt x="9049562" y="1171540"/>
                  <a:pt x="9054994" y="1177318"/>
                </a:cubicBezTo>
                <a:cubicBezTo>
                  <a:pt x="9060425" y="1183096"/>
                  <a:pt x="9124682" y="1201343"/>
                  <a:pt x="9197785" y="1217866"/>
                </a:cubicBezTo>
                <a:cubicBezTo>
                  <a:pt x="9270889" y="1234389"/>
                  <a:pt x="9434917" y="1273950"/>
                  <a:pt x="9562291" y="1305783"/>
                </a:cubicBezTo>
                <a:cubicBezTo>
                  <a:pt x="9689667" y="1337616"/>
                  <a:pt x="9799040" y="1363662"/>
                  <a:pt x="9805342" y="1363662"/>
                </a:cubicBezTo>
                <a:cubicBezTo>
                  <a:pt x="9812120" y="1363662"/>
                  <a:pt x="9812837" y="1199156"/>
                  <a:pt x="9807097" y="961127"/>
                </a:cubicBezTo>
                <a:lnTo>
                  <a:pt x="9797391" y="558594"/>
                </a:lnTo>
                <a:lnTo>
                  <a:pt x="9664041" y="525046"/>
                </a:lnTo>
                <a:cubicBezTo>
                  <a:pt x="9417204" y="462945"/>
                  <a:pt x="9105098" y="398461"/>
                  <a:pt x="9051368" y="398461"/>
                </a:cubicBezTo>
                <a:close/>
                <a:moveTo>
                  <a:pt x="2265232" y="371905"/>
                </a:moveTo>
                <a:cubicBezTo>
                  <a:pt x="2258830" y="371270"/>
                  <a:pt x="2159292" y="391708"/>
                  <a:pt x="2044040" y="417324"/>
                </a:cubicBezTo>
                <a:cubicBezTo>
                  <a:pt x="1928788" y="442940"/>
                  <a:pt x="1763054" y="477719"/>
                  <a:pt x="1675740" y="494610"/>
                </a:cubicBezTo>
                <a:cubicBezTo>
                  <a:pt x="1588428" y="511502"/>
                  <a:pt x="1517516" y="528211"/>
                  <a:pt x="1518160" y="531742"/>
                </a:cubicBezTo>
                <a:cubicBezTo>
                  <a:pt x="1518804" y="535272"/>
                  <a:pt x="1523140" y="647749"/>
                  <a:pt x="1527796" y="781689"/>
                </a:cubicBezTo>
                <a:cubicBezTo>
                  <a:pt x="1532456" y="915630"/>
                  <a:pt x="1538168" y="1027120"/>
                  <a:pt x="1540492" y="1029445"/>
                </a:cubicBezTo>
                <a:cubicBezTo>
                  <a:pt x="1542816" y="1031770"/>
                  <a:pt x="1624204" y="1013502"/>
                  <a:pt x="1721356" y="988851"/>
                </a:cubicBezTo>
                <a:cubicBezTo>
                  <a:pt x="1818504" y="964200"/>
                  <a:pt x="1996576" y="923547"/>
                  <a:pt x="2117066" y="898512"/>
                </a:cubicBezTo>
                <a:lnTo>
                  <a:pt x="2336140" y="852994"/>
                </a:lnTo>
                <a:lnTo>
                  <a:pt x="2329724" y="730503"/>
                </a:lnTo>
                <a:cubicBezTo>
                  <a:pt x="2326196" y="663132"/>
                  <a:pt x="2322476" y="555147"/>
                  <a:pt x="2321460" y="490536"/>
                </a:cubicBezTo>
                <a:cubicBezTo>
                  <a:pt x="2319872" y="389650"/>
                  <a:pt x="2316592" y="373061"/>
                  <a:pt x="2298242" y="373061"/>
                </a:cubicBezTo>
                <a:cubicBezTo>
                  <a:pt x="2286490" y="373061"/>
                  <a:pt x="2271636" y="372541"/>
                  <a:pt x="2265232" y="371905"/>
                </a:cubicBezTo>
                <a:close/>
                <a:moveTo>
                  <a:pt x="8254341" y="244043"/>
                </a:moveTo>
                <a:lnTo>
                  <a:pt x="8254341" y="632801"/>
                </a:lnTo>
                <a:cubicBezTo>
                  <a:pt x="8254341" y="846616"/>
                  <a:pt x="8258628" y="1020736"/>
                  <a:pt x="8263866" y="1019732"/>
                </a:cubicBezTo>
                <a:cubicBezTo>
                  <a:pt x="8282071" y="1016244"/>
                  <a:pt x="8946666" y="1149174"/>
                  <a:pt x="8975066" y="1161984"/>
                </a:cubicBezTo>
                <a:lnTo>
                  <a:pt x="9003641" y="1174874"/>
                </a:lnTo>
                <a:lnTo>
                  <a:pt x="9003641" y="387473"/>
                </a:lnTo>
                <a:lnTo>
                  <a:pt x="8975066" y="374733"/>
                </a:lnTo>
                <a:cubicBezTo>
                  <a:pt x="8932035" y="355547"/>
                  <a:pt x="8349015" y="245947"/>
                  <a:pt x="8282916" y="244618"/>
                </a:cubicBezTo>
                <a:close/>
                <a:moveTo>
                  <a:pt x="4769124" y="227917"/>
                </a:moveTo>
                <a:cubicBezTo>
                  <a:pt x="4754738" y="228962"/>
                  <a:pt x="4740570" y="231099"/>
                  <a:pt x="4730092" y="234075"/>
                </a:cubicBezTo>
                <a:cubicBezTo>
                  <a:pt x="4709136" y="240026"/>
                  <a:pt x="4571976" y="274074"/>
                  <a:pt x="4425292" y="309735"/>
                </a:cubicBezTo>
                <a:cubicBezTo>
                  <a:pt x="4278606" y="345397"/>
                  <a:pt x="4131808" y="386594"/>
                  <a:pt x="4099072" y="401283"/>
                </a:cubicBezTo>
                <a:lnTo>
                  <a:pt x="4039552" y="427992"/>
                </a:lnTo>
                <a:lnTo>
                  <a:pt x="4040480" y="740251"/>
                </a:lnTo>
                <a:cubicBezTo>
                  <a:pt x="4040990" y="911994"/>
                  <a:pt x="4045476" y="1056883"/>
                  <a:pt x="4050446" y="1062226"/>
                </a:cubicBezTo>
                <a:cubicBezTo>
                  <a:pt x="4055420" y="1067569"/>
                  <a:pt x="4116076" y="1055116"/>
                  <a:pt x="4185240" y="1034550"/>
                </a:cubicBezTo>
                <a:cubicBezTo>
                  <a:pt x="4315536" y="995811"/>
                  <a:pt x="4765872" y="905552"/>
                  <a:pt x="4830206" y="905282"/>
                </a:cubicBezTo>
                <a:lnTo>
                  <a:pt x="4866820" y="905128"/>
                </a:lnTo>
                <a:lnTo>
                  <a:pt x="4852542" y="832770"/>
                </a:lnTo>
                <a:cubicBezTo>
                  <a:pt x="4843368" y="786285"/>
                  <a:pt x="4840492" y="666180"/>
                  <a:pt x="4844500" y="496886"/>
                </a:cubicBezTo>
                <a:lnTo>
                  <a:pt x="4850741" y="233361"/>
                </a:lnTo>
                <a:lnTo>
                  <a:pt x="4809466" y="228308"/>
                </a:lnTo>
                <a:cubicBezTo>
                  <a:pt x="4798116" y="226918"/>
                  <a:pt x="4783510" y="226872"/>
                  <a:pt x="4769124" y="227917"/>
                </a:cubicBezTo>
                <a:close/>
                <a:moveTo>
                  <a:pt x="3171446" y="138948"/>
                </a:moveTo>
                <a:cubicBezTo>
                  <a:pt x="3162560" y="135914"/>
                  <a:pt x="3126716" y="141477"/>
                  <a:pt x="3091792" y="151306"/>
                </a:cubicBezTo>
                <a:cubicBezTo>
                  <a:pt x="2929194" y="197074"/>
                  <a:pt x="2633798" y="275185"/>
                  <a:pt x="2504478" y="306608"/>
                </a:cubicBezTo>
                <a:lnTo>
                  <a:pt x="2361664" y="341311"/>
                </a:lnTo>
                <a:lnTo>
                  <a:pt x="2367952" y="592992"/>
                </a:lnTo>
                <a:cubicBezTo>
                  <a:pt x="2372928" y="792171"/>
                  <a:pt x="2377552" y="841980"/>
                  <a:pt x="2390116" y="831765"/>
                </a:cubicBezTo>
                <a:cubicBezTo>
                  <a:pt x="2398848" y="824666"/>
                  <a:pt x="2540292" y="781509"/>
                  <a:pt x="2704440" y="735859"/>
                </a:cubicBezTo>
                <a:cubicBezTo>
                  <a:pt x="2868588" y="690210"/>
                  <a:pt x="3040040" y="642253"/>
                  <a:pt x="3085440" y="629289"/>
                </a:cubicBezTo>
                <a:lnTo>
                  <a:pt x="3167992" y="605719"/>
                </a:lnTo>
                <a:lnTo>
                  <a:pt x="3177796" y="375090"/>
                </a:lnTo>
                <a:cubicBezTo>
                  <a:pt x="3185544" y="192853"/>
                  <a:pt x="3184212" y="143304"/>
                  <a:pt x="3171446" y="138948"/>
                </a:cubicBezTo>
                <a:close/>
                <a:moveTo>
                  <a:pt x="7390364" y="116165"/>
                </a:moveTo>
                <a:lnTo>
                  <a:pt x="7387378" y="495363"/>
                </a:lnTo>
                <a:lnTo>
                  <a:pt x="7384391" y="874563"/>
                </a:lnTo>
                <a:lnTo>
                  <a:pt x="7460591" y="884707"/>
                </a:lnTo>
                <a:cubicBezTo>
                  <a:pt x="7502501" y="890287"/>
                  <a:pt x="7679800" y="920324"/>
                  <a:pt x="7854589" y="951456"/>
                </a:cubicBezTo>
                <a:cubicBezTo>
                  <a:pt x="8029378" y="982589"/>
                  <a:pt x="8179397" y="1008061"/>
                  <a:pt x="8187964" y="1008061"/>
                </a:cubicBezTo>
                <a:cubicBezTo>
                  <a:pt x="8199925" y="1008061"/>
                  <a:pt x="8203541" y="918444"/>
                  <a:pt x="8203541" y="622015"/>
                </a:cubicBezTo>
                <a:lnTo>
                  <a:pt x="8203541" y="235969"/>
                </a:lnTo>
                <a:lnTo>
                  <a:pt x="8117816" y="216082"/>
                </a:lnTo>
                <a:cubicBezTo>
                  <a:pt x="8005741" y="190085"/>
                  <a:pt x="7510739" y="119299"/>
                  <a:pt x="7425478" y="117079"/>
                </a:cubicBezTo>
                <a:close/>
                <a:moveTo>
                  <a:pt x="5666324" y="76381"/>
                </a:moveTo>
                <a:cubicBezTo>
                  <a:pt x="5647333" y="73861"/>
                  <a:pt x="5566068" y="81987"/>
                  <a:pt x="5485740" y="94440"/>
                </a:cubicBezTo>
                <a:cubicBezTo>
                  <a:pt x="5405412" y="106892"/>
                  <a:pt x="5291113" y="126016"/>
                  <a:pt x="5231740" y="136937"/>
                </a:cubicBezTo>
                <a:cubicBezTo>
                  <a:pt x="5172368" y="147858"/>
                  <a:pt x="5075212" y="165483"/>
                  <a:pt x="5015840" y="176104"/>
                </a:cubicBezTo>
                <a:cubicBezTo>
                  <a:pt x="4956468" y="186725"/>
                  <a:pt x="4903850" y="200821"/>
                  <a:pt x="4898912" y="207430"/>
                </a:cubicBezTo>
                <a:cubicBezTo>
                  <a:pt x="4886320" y="224280"/>
                  <a:pt x="4888636" y="857563"/>
                  <a:pt x="4901380" y="882114"/>
                </a:cubicBezTo>
                <a:cubicBezTo>
                  <a:pt x="4910740" y="900145"/>
                  <a:pt x="4930591" y="898593"/>
                  <a:pt x="5094004" y="867051"/>
                </a:cubicBezTo>
                <a:cubicBezTo>
                  <a:pt x="5205062" y="845614"/>
                  <a:pt x="5357160" y="827203"/>
                  <a:pt x="5483584" y="819895"/>
                </a:cubicBezTo>
                <a:cubicBezTo>
                  <a:pt x="5642986" y="810680"/>
                  <a:pt x="5691476" y="803880"/>
                  <a:pt x="5693132" y="790508"/>
                </a:cubicBezTo>
                <a:cubicBezTo>
                  <a:pt x="5694321" y="780940"/>
                  <a:pt x="5696544" y="617377"/>
                  <a:pt x="5698075" y="427036"/>
                </a:cubicBezTo>
                <a:lnTo>
                  <a:pt x="5700856" y="80962"/>
                </a:lnTo>
                <a:close/>
                <a:moveTo>
                  <a:pt x="6603340" y="26425"/>
                </a:moveTo>
                <a:lnTo>
                  <a:pt x="6603340" y="799804"/>
                </a:lnTo>
                <a:lnTo>
                  <a:pt x="6784316" y="809024"/>
                </a:lnTo>
                <a:cubicBezTo>
                  <a:pt x="6978796" y="818932"/>
                  <a:pt x="7211315" y="846082"/>
                  <a:pt x="7298666" y="869082"/>
                </a:cubicBezTo>
                <a:lnTo>
                  <a:pt x="7352641" y="883294"/>
                </a:lnTo>
                <a:lnTo>
                  <a:pt x="7352641" y="121080"/>
                </a:lnTo>
                <a:lnTo>
                  <a:pt x="7311366" y="107883"/>
                </a:lnTo>
                <a:cubicBezTo>
                  <a:pt x="7288665" y="100625"/>
                  <a:pt x="7235801" y="91023"/>
                  <a:pt x="7193891" y="86546"/>
                </a:cubicBezTo>
                <a:cubicBezTo>
                  <a:pt x="7151981" y="82069"/>
                  <a:pt x="7066256" y="67079"/>
                  <a:pt x="7003392" y="53236"/>
                </a:cubicBezTo>
                <a:cubicBezTo>
                  <a:pt x="6929238" y="36908"/>
                  <a:pt x="6838908" y="27779"/>
                  <a:pt x="6746216" y="27246"/>
                </a:cubicBezTo>
                <a:close/>
                <a:moveTo>
                  <a:pt x="6421296" y="24905"/>
                </a:moveTo>
                <a:cubicBezTo>
                  <a:pt x="6354850" y="24811"/>
                  <a:pt x="6254250" y="27128"/>
                  <a:pt x="6165192" y="31080"/>
                </a:cubicBezTo>
                <a:cubicBezTo>
                  <a:pt x="5975136" y="39513"/>
                  <a:pt x="5762650" y="66520"/>
                  <a:pt x="5744636" y="84533"/>
                </a:cubicBezTo>
                <a:cubicBezTo>
                  <a:pt x="5741220" y="87949"/>
                  <a:pt x="5742434" y="250207"/>
                  <a:pt x="5747332" y="445106"/>
                </a:cubicBezTo>
                <a:lnTo>
                  <a:pt x="5756242" y="799467"/>
                </a:lnTo>
                <a:lnTo>
                  <a:pt x="6144866" y="788049"/>
                </a:lnTo>
                <a:cubicBezTo>
                  <a:pt x="6358610" y="781769"/>
                  <a:pt x="6539052" y="776944"/>
                  <a:pt x="6545852" y="777326"/>
                </a:cubicBezTo>
                <a:cubicBezTo>
                  <a:pt x="6553498" y="777756"/>
                  <a:pt x="6560128" y="635335"/>
                  <a:pt x="6563226" y="404092"/>
                </a:cubicBezTo>
                <a:lnTo>
                  <a:pt x="6568236" y="30162"/>
                </a:lnTo>
                <a:lnTo>
                  <a:pt x="6474664" y="25831"/>
                </a:lnTo>
                <a:cubicBezTo>
                  <a:pt x="6461798" y="25236"/>
                  <a:pt x="6443444" y="24937"/>
                  <a:pt x="6421296" y="24905"/>
                </a:cubicBezTo>
                <a:close/>
                <a:moveTo>
                  <a:pt x="3541070" y="0"/>
                </a:moveTo>
                <a:lnTo>
                  <a:pt x="3590935" y="0"/>
                </a:lnTo>
                <a:lnTo>
                  <a:pt x="3626427" y="4760"/>
                </a:lnTo>
                <a:cubicBezTo>
                  <a:pt x="3637760" y="7032"/>
                  <a:pt x="3643932" y="9304"/>
                  <a:pt x="3642208" y="11027"/>
                </a:cubicBezTo>
                <a:cubicBezTo>
                  <a:pt x="3638764" y="14473"/>
                  <a:pt x="3579232" y="29419"/>
                  <a:pt x="3509918" y="44242"/>
                </a:cubicBezTo>
                <a:cubicBezTo>
                  <a:pt x="3440604" y="59064"/>
                  <a:pt x="3349600" y="81286"/>
                  <a:pt x="3307692" y="93623"/>
                </a:cubicBezTo>
                <a:lnTo>
                  <a:pt x="3231492" y="116053"/>
                </a:lnTo>
                <a:lnTo>
                  <a:pt x="3234380" y="360326"/>
                </a:lnTo>
                <a:cubicBezTo>
                  <a:pt x="3235968" y="494675"/>
                  <a:pt x="3241684" y="598967"/>
                  <a:pt x="3247080" y="592085"/>
                </a:cubicBezTo>
                <a:cubicBezTo>
                  <a:pt x="3257440" y="578871"/>
                  <a:pt x="3818312" y="419032"/>
                  <a:pt x="3934718" y="396119"/>
                </a:cubicBezTo>
                <a:lnTo>
                  <a:pt x="4002944" y="382690"/>
                </a:lnTo>
                <a:lnTo>
                  <a:pt x="3993832" y="193726"/>
                </a:lnTo>
                <a:cubicBezTo>
                  <a:pt x="3984852" y="7465"/>
                  <a:pt x="3985100" y="4762"/>
                  <a:pt x="4011332" y="4762"/>
                </a:cubicBezTo>
                <a:cubicBezTo>
                  <a:pt x="4037120" y="4762"/>
                  <a:pt x="4037940" y="10437"/>
                  <a:pt x="4037940" y="188912"/>
                </a:cubicBezTo>
                <a:cubicBezTo>
                  <a:pt x="4037940" y="290195"/>
                  <a:pt x="4040584" y="373062"/>
                  <a:pt x="4043812" y="373062"/>
                </a:cubicBezTo>
                <a:cubicBezTo>
                  <a:pt x="4047040" y="373062"/>
                  <a:pt x="4171340" y="339286"/>
                  <a:pt x="4320036" y="298003"/>
                </a:cubicBezTo>
                <a:cubicBezTo>
                  <a:pt x="4468732" y="256721"/>
                  <a:pt x="4649708" y="212983"/>
                  <a:pt x="4722208" y="200808"/>
                </a:cubicBezTo>
                <a:lnTo>
                  <a:pt x="4854028" y="178672"/>
                </a:lnTo>
                <a:lnTo>
                  <a:pt x="4845945" y="91717"/>
                </a:lnTo>
                <a:cubicBezTo>
                  <a:pt x="4838392" y="10443"/>
                  <a:pt x="4839529" y="4762"/>
                  <a:pt x="4863352" y="4762"/>
                </a:cubicBezTo>
                <a:cubicBezTo>
                  <a:pt x="4886257" y="4762"/>
                  <a:pt x="4888840" y="13133"/>
                  <a:pt x="4888840" y="87312"/>
                </a:cubicBezTo>
                <a:cubicBezTo>
                  <a:pt x="4888840" y="132714"/>
                  <a:pt x="4890547" y="169862"/>
                  <a:pt x="4892628" y="169862"/>
                </a:cubicBezTo>
                <a:cubicBezTo>
                  <a:pt x="4894712" y="169862"/>
                  <a:pt x="4999012" y="147679"/>
                  <a:pt x="5124404" y="120568"/>
                </a:cubicBezTo>
                <a:cubicBezTo>
                  <a:pt x="5249796" y="93456"/>
                  <a:pt x="5430972" y="63701"/>
                  <a:pt x="5527016" y="54446"/>
                </a:cubicBezTo>
                <a:cubicBezTo>
                  <a:pt x="5652716" y="42334"/>
                  <a:pt x="5701640" y="33016"/>
                  <a:pt x="5701640" y="21191"/>
                </a:cubicBezTo>
                <a:cubicBezTo>
                  <a:pt x="5701640" y="1250"/>
                  <a:pt x="5735752" y="-855"/>
                  <a:pt x="5742264" y="18683"/>
                </a:cubicBezTo>
                <a:cubicBezTo>
                  <a:pt x="5745630" y="28779"/>
                  <a:pt x="5784922" y="28779"/>
                  <a:pt x="5885228" y="18683"/>
                </a:cubicBezTo>
                <a:cubicBezTo>
                  <a:pt x="6051060" y="1994"/>
                  <a:pt x="6914600" y="18"/>
                  <a:pt x="7003898" y="16124"/>
                </a:cubicBezTo>
                <a:lnTo>
                  <a:pt x="7180035" y="47874"/>
                </a:lnTo>
                <a:cubicBezTo>
                  <a:pt x="7337718" y="76288"/>
                  <a:pt x="7352641" y="75305"/>
                  <a:pt x="7352641" y="36512"/>
                </a:cubicBezTo>
                <a:cubicBezTo>
                  <a:pt x="7352641" y="16756"/>
                  <a:pt x="7359837" y="4762"/>
                  <a:pt x="7371691" y="4762"/>
                </a:cubicBezTo>
                <a:cubicBezTo>
                  <a:pt x="7384391" y="4762"/>
                  <a:pt x="7390741" y="17462"/>
                  <a:pt x="7390741" y="42862"/>
                </a:cubicBezTo>
                <a:cubicBezTo>
                  <a:pt x="7390741" y="74843"/>
                  <a:pt x="7395745" y="80962"/>
                  <a:pt x="7421902" y="80962"/>
                </a:cubicBezTo>
                <a:cubicBezTo>
                  <a:pt x="7474461" y="80962"/>
                  <a:pt x="7886459" y="132462"/>
                  <a:pt x="7990373" y="152021"/>
                </a:cubicBezTo>
                <a:cubicBezTo>
                  <a:pt x="8044263" y="162164"/>
                  <a:pt x="8114272" y="175305"/>
                  <a:pt x="8145948" y="181223"/>
                </a:cubicBezTo>
                <a:lnTo>
                  <a:pt x="8203541" y="191983"/>
                </a:lnTo>
                <a:lnTo>
                  <a:pt x="8203541" y="98372"/>
                </a:lnTo>
                <a:cubicBezTo>
                  <a:pt x="8203541" y="13899"/>
                  <a:pt x="8205968" y="4762"/>
                  <a:pt x="8228407" y="4762"/>
                </a:cubicBezTo>
                <a:cubicBezTo>
                  <a:pt x="8251039" y="4762"/>
                  <a:pt x="8253036" y="12985"/>
                  <a:pt x="8250632" y="96299"/>
                </a:cubicBezTo>
                <a:lnTo>
                  <a:pt x="8247991" y="187836"/>
                </a:lnTo>
                <a:lnTo>
                  <a:pt x="8349591" y="205203"/>
                </a:lnTo>
                <a:cubicBezTo>
                  <a:pt x="8405471" y="214755"/>
                  <a:pt x="8570841" y="247858"/>
                  <a:pt x="8717079" y="278766"/>
                </a:cubicBezTo>
                <a:cubicBezTo>
                  <a:pt x="8863319" y="309674"/>
                  <a:pt x="8987619" y="334962"/>
                  <a:pt x="8993304" y="334962"/>
                </a:cubicBezTo>
                <a:cubicBezTo>
                  <a:pt x="8998989" y="334962"/>
                  <a:pt x="9003641" y="260667"/>
                  <a:pt x="9003641" y="169862"/>
                </a:cubicBezTo>
                <a:cubicBezTo>
                  <a:pt x="9003641" y="31573"/>
                  <a:pt x="9006735" y="4762"/>
                  <a:pt x="9022691" y="4762"/>
                </a:cubicBezTo>
                <a:cubicBezTo>
                  <a:pt x="9038679" y="4762"/>
                  <a:pt x="9041741" y="32184"/>
                  <a:pt x="9041741" y="175356"/>
                </a:cubicBezTo>
                <a:cubicBezTo>
                  <a:pt x="9041741" y="303268"/>
                  <a:pt x="9045713" y="345996"/>
                  <a:pt x="9057616" y="346132"/>
                </a:cubicBezTo>
                <a:cubicBezTo>
                  <a:pt x="9101997" y="346638"/>
                  <a:pt x="9728983" y="494618"/>
                  <a:pt x="9796464" y="520512"/>
                </a:cubicBezTo>
                <a:cubicBezTo>
                  <a:pt x="9814235" y="527332"/>
                  <a:pt x="9816441" y="499281"/>
                  <a:pt x="9816441" y="266471"/>
                </a:cubicBezTo>
                <a:cubicBezTo>
                  <a:pt x="9816441" y="43902"/>
                  <a:pt x="9819252" y="4762"/>
                  <a:pt x="9835234" y="4762"/>
                </a:cubicBezTo>
                <a:cubicBezTo>
                  <a:pt x="9851299" y="4762"/>
                  <a:pt x="9853602" y="42009"/>
                  <a:pt x="9851109" y="261531"/>
                </a:cubicBezTo>
                <a:lnTo>
                  <a:pt x="9848191" y="518299"/>
                </a:lnTo>
                <a:lnTo>
                  <a:pt x="9949791" y="546280"/>
                </a:lnTo>
                <a:cubicBezTo>
                  <a:pt x="10005671" y="561669"/>
                  <a:pt x="10183960" y="611858"/>
                  <a:pt x="10345991" y="657811"/>
                </a:cubicBezTo>
                <a:cubicBezTo>
                  <a:pt x="10508020" y="703763"/>
                  <a:pt x="10646651" y="741361"/>
                  <a:pt x="10654058" y="741361"/>
                </a:cubicBezTo>
                <a:cubicBezTo>
                  <a:pt x="10663433" y="741361"/>
                  <a:pt x="10664948" y="629460"/>
                  <a:pt x="10659042" y="373062"/>
                </a:cubicBezTo>
                <a:lnTo>
                  <a:pt x="10650558" y="4762"/>
                </a:lnTo>
                <a:lnTo>
                  <a:pt x="10705441" y="4762"/>
                </a:lnTo>
                <a:lnTo>
                  <a:pt x="10705441" y="761821"/>
                </a:lnTo>
                <a:lnTo>
                  <a:pt x="10888515" y="815091"/>
                </a:lnTo>
                <a:cubicBezTo>
                  <a:pt x="11068515" y="867466"/>
                  <a:pt x="11074890" y="868361"/>
                  <a:pt x="11268066" y="868361"/>
                </a:cubicBezTo>
                <a:lnTo>
                  <a:pt x="11464541" y="868361"/>
                </a:lnTo>
                <a:lnTo>
                  <a:pt x="11467143" y="503236"/>
                </a:lnTo>
                <a:cubicBezTo>
                  <a:pt x="11468574" y="302418"/>
                  <a:pt x="11467798" y="109537"/>
                  <a:pt x="11465418" y="74612"/>
                </a:cubicBezTo>
                <a:lnTo>
                  <a:pt x="11461091" y="11112"/>
                </a:lnTo>
                <a:lnTo>
                  <a:pt x="11232491" y="4317"/>
                </a:lnTo>
                <a:cubicBezTo>
                  <a:pt x="11106761" y="580"/>
                  <a:pt x="11271067" y="-849"/>
                  <a:pt x="11597616" y="1142"/>
                </a:cubicBezTo>
                <a:cubicBezTo>
                  <a:pt x="11982553" y="3489"/>
                  <a:pt x="12191341" y="9228"/>
                  <a:pt x="12191341" y="17462"/>
                </a:cubicBezTo>
                <a:cubicBezTo>
                  <a:pt x="12191341" y="25609"/>
                  <a:pt x="12070691" y="30162"/>
                  <a:pt x="11854791" y="30162"/>
                </a:cubicBezTo>
                <a:lnTo>
                  <a:pt x="11518241" y="30162"/>
                </a:lnTo>
                <a:lnTo>
                  <a:pt x="11518241" y="864410"/>
                </a:lnTo>
                <a:lnTo>
                  <a:pt x="11692866" y="866339"/>
                </a:lnTo>
                <a:cubicBezTo>
                  <a:pt x="12056517" y="870356"/>
                  <a:pt x="12191341" y="879491"/>
                  <a:pt x="12191341" y="900111"/>
                </a:cubicBezTo>
                <a:cubicBezTo>
                  <a:pt x="12191341" y="916563"/>
                  <a:pt x="12145646" y="919161"/>
                  <a:pt x="11856290" y="919161"/>
                </a:cubicBezTo>
                <a:lnTo>
                  <a:pt x="11521239" y="919161"/>
                </a:lnTo>
                <a:lnTo>
                  <a:pt x="11511938" y="1247731"/>
                </a:lnTo>
                <a:cubicBezTo>
                  <a:pt x="11506822" y="1428443"/>
                  <a:pt x="11506663" y="1616406"/>
                  <a:pt x="11511586" y="1665424"/>
                </a:cubicBezTo>
                <a:lnTo>
                  <a:pt x="11520536" y="1754547"/>
                </a:lnTo>
                <a:lnTo>
                  <a:pt x="11855938" y="1763864"/>
                </a:lnTo>
                <a:cubicBezTo>
                  <a:pt x="12178537" y="1772824"/>
                  <a:pt x="12191341" y="1774139"/>
                  <a:pt x="12191341" y="1798310"/>
                </a:cubicBezTo>
                <a:cubicBezTo>
                  <a:pt x="12191341" y="1822295"/>
                  <a:pt x="12187139" y="1822820"/>
                  <a:pt x="12099266" y="1809807"/>
                </a:cubicBezTo>
                <a:cubicBezTo>
                  <a:pt x="12048625" y="1802307"/>
                  <a:pt x="11897178" y="1795388"/>
                  <a:pt x="11762716" y="1794431"/>
                </a:cubicBezTo>
                <a:lnTo>
                  <a:pt x="11518241" y="1792689"/>
                </a:lnTo>
                <a:lnTo>
                  <a:pt x="11518241" y="2675836"/>
                </a:lnTo>
                <a:lnTo>
                  <a:pt x="11854791" y="2667656"/>
                </a:lnTo>
                <a:cubicBezTo>
                  <a:pt x="12184696" y="2659637"/>
                  <a:pt x="12191341" y="2659974"/>
                  <a:pt x="12191341" y="2684667"/>
                </a:cubicBezTo>
                <a:cubicBezTo>
                  <a:pt x="12191341" y="2709057"/>
                  <a:pt x="12183538" y="2709734"/>
                  <a:pt x="11946866" y="2705883"/>
                </a:cubicBezTo>
                <a:cubicBezTo>
                  <a:pt x="11812404" y="2703693"/>
                  <a:pt x="11661891" y="2703123"/>
                  <a:pt x="11612392" y="2704612"/>
                </a:cubicBezTo>
                <a:lnTo>
                  <a:pt x="11522393" y="2707321"/>
                </a:lnTo>
                <a:lnTo>
                  <a:pt x="11513901" y="3104342"/>
                </a:lnTo>
                <a:cubicBezTo>
                  <a:pt x="11509231" y="3322700"/>
                  <a:pt x="11506972" y="3502917"/>
                  <a:pt x="11508882" y="3504827"/>
                </a:cubicBezTo>
                <a:cubicBezTo>
                  <a:pt x="11520517" y="3516462"/>
                  <a:pt x="11946051" y="3546982"/>
                  <a:pt x="12025446" y="3541876"/>
                </a:cubicBezTo>
                <a:cubicBezTo>
                  <a:pt x="12127543" y="3535311"/>
                  <a:pt x="12191341" y="3550875"/>
                  <a:pt x="12191341" y="3582347"/>
                </a:cubicBezTo>
                <a:cubicBezTo>
                  <a:pt x="12191341" y="3598567"/>
                  <a:pt x="12166271" y="3599029"/>
                  <a:pt x="11997666" y="3585910"/>
                </a:cubicBezTo>
                <a:cubicBezTo>
                  <a:pt x="11891145" y="3577621"/>
                  <a:pt x="11738491" y="3565967"/>
                  <a:pt x="11658436" y="3560010"/>
                </a:cubicBezTo>
                <a:cubicBezTo>
                  <a:pt x="11578380" y="3554055"/>
                  <a:pt x="11509070" y="3547499"/>
                  <a:pt x="11504415" y="3545442"/>
                </a:cubicBezTo>
                <a:cubicBezTo>
                  <a:pt x="11499760" y="3543385"/>
                  <a:pt x="11493822" y="3696008"/>
                  <a:pt x="11491221" y="3884603"/>
                </a:cubicBezTo>
                <a:lnTo>
                  <a:pt x="11486491" y="4227503"/>
                </a:lnTo>
                <a:lnTo>
                  <a:pt x="11588091" y="4248223"/>
                </a:lnTo>
                <a:cubicBezTo>
                  <a:pt x="12076914" y="4347914"/>
                  <a:pt x="12218842" y="4388385"/>
                  <a:pt x="12187950" y="4419277"/>
                </a:cubicBezTo>
                <a:cubicBezTo>
                  <a:pt x="12184359" y="4422868"/>
                  <a:pt x="12119359" y="4411296"/>
                  <a:pt x="12043506" y="4393562"/>
                </a:cubicBezTo>
                <a:cubicBezTo>
                  <a:pt x="11766968" y="4328908"/>
                  <a:pt x="11486508" y="4274834"/>
                  <a:pt x="11487196" y="4286303"/>
                </a:cubicBezTo>
                <a:cubicBezTo>
                  <a:pt x="11487585" y="4292769"/>
                  <a:pt x="11482275" y="4463565"/>
                  <a:pt x="11475399" y="4665849"/>
                </a:cubicBezTo>
                <a:cubicBezTo>
                  <a:pt x="11468522" y="4868134"/>
                  <a:pt x="11465843" y="5036588"/>
                  <a:pt x="11469446" y="5040191"/>
                </a:cubicBezTo>
                <a:cubicBezTo>
                  <a:pt x="11473048" y="5043793"/>
                  <a:pt x="11526935" y="5055547"/>
                  <a:pt x="11589193" y="5066310"/>
                </a:cubicBezTo>
                <a:cubicBezTo>
                  <a:pt x="11714545" y="5087980"/>
                  <a:pt x="11748141" y="5094610"/>
                  <a:pt x="11969091" y="5141283"/>
                </a:cubicBezTo>
                <a:cubicBezTo>
                  <a:pt x="12153633" y="5180265"/>
                  <a:pt x="12191341" y="5193529"/>
                  <a:pt x="12191341" y="5219461"/>
                </a:cubicBezTo>
                <a:cubicBezTo>
                  <a:pt x="12191341" y="5236854"/>
                  <a:pt x="12183676" y="5237494"/>
                  <a:pt x="12131016" y="5224494"/>
                </a:cubicBezTo>
                <a:cubicBezTo>
                  <a:pt x="11895185" y="5166281"/>
                  <a:pt x="11490171" y="5085460"/>
                  <a:pt x="11455711" y="5089738"/>
                </a:cubicBezTo>
                <a:cubicBezTo>
                  <a:pt x="11449667" y="5090489"/>
                  <a:pt x="11442689" y="5236374"/>
                  <a:pt x="11440206" y="5413927"/>
                </a:cubicBezTo>
                <a:lnTo>
                  <a:pt x="11435691" y="5736750"/>
                </a:lnTo>
                <a:lnTo>
                  <a:pt x="11609051" y="5790556"/>
                </a:lnTo>
                <a:cubicBezTo>
                  <a:pt x="12149940" y="5958430"/>
                  <a:pt x="12191341" y="5973366"/>
                  <a:pt x="12191341" y="6000615"/>
                </a:cubicBezTo>
                <a:cubicBezTo>
                  <a:pt x="12191341" y="6021908"/>
                  <a:pt x="12187279" y="6024297"/>
                  <a:pt x="12169116" y="6013688"/>
                </a:cubicBezTo>
                <a:cubicBezTo>
                  <a:pt x="12119231" y="5984550"/>
                  <a:pt x="11486975" y="5795953"/>
                  <a:pt x="11439178" y="5795953"/>
                </a:cubicBezTo>
                <a:cubicBezTo>
                  <a:pt x="11435420" y="5795953"/>
                  <a:pt x="11424740" y="5948829"/>
                  <a:pt x="11415443" y="6135678"/>
                </a:cubicBezTo>
                <a:lnTo>
                  <a:pt x="11398066" y="6484916"/>
                </a:lnTo>
                <a:cubicBezTo>
                  <a:pt x="11397805" y="6490148"/>
                  <a:pt x="11563326" y="6550865"/>
                  <a:pt x="11765891" y="6619844"/>
                </a:cubicBezTo>
                <a:cubicBezTo>
                  <a:pt x="11968456" y="6688822"/>
                  <a:pt x="12147050" y="6752304"/>
                  <a:pt x="12162766" y="6760915"/>
                </a:cubicBezTo>
                <a:cubicBezTo>
                  <a:pt x="12175544" y="6767916"/>
                  <a:pt x="12185697" y="6780676"/>
                  <a:pt x="12190172" y="6791685"/>
                </a:cubicBezTo>
                <a:lnTo>
                  <a:pt x="12192000" y="6804258"/>
                </a:lnTo>
                <a:lnTo>
                  <a:pt x="12192000" y="6806116"/>
                </a:lnTo>
                <a:lnTo>
                  <a:pt x="12183514" y="6811953"/>
                </a:lnTo>
                <a:cubicBezTo>
                  <a:pt x="12179209" y="6811953"/>
                  <a:pt x="12006126" y="6754803"/>
                  <a:pt x="11798885" y="6684953"/>
                </a:cubicBezTo>
                <a:cubicBezTo>
                  <a:pt x="11591643" y="6615103"/>
                  <a:pt x="11418001" y="6557953"/>
                  <a:pt x="11413012" y="6557953"/>
                </a:cubicBezTo>
                <a:cubicBezTo>
                  <a:pt x="11408023" y="6557953"/>
                  <a:pt x="11403941" y="6626533"/>
                  <a:pt x="11403941" y="6710353"/>
                </a:cubicBezTo>
                <a:cubicBezTo>
                  <a:pt x="11403941" y="6783341"/>
                  <a:pt x="11403662" y="6821441"/>
                  <a:pt x="11400215" y="6841294"/>
                </a:cubicBezTo>
                <a:lnTo>
                  <a:pt x="11392945" y="6858000"/>
                </a:lnTo>
                <a:lnTo>
                  <a:pt x="11361804" y="6858000"/>
                </a:lnTo>
                <a:lnTo>
                  <a:pt x="11357818" y="6852103"/>
                </a:lnTo>
                <a:cubicBezTo>
                  <a:pt x="11351101" y="6835968"/>
                  <a:pt x="11350167" y="6795636"/>
                  <a:pt x="11348902" y="6695266"/>
                </a:cubicBezTo>
                <a:lnTo>
                  <a:pt x="11346791" y="6527779"/>
                </a:lnTo>
                <a:lnTo>
                  <a:pt x="11181691" y="6478950"/>
                </a:lnTo>
                <a:cubicBezTo>
                  <a:pt x="10864629" y="6385179"/>
                  <a:pt x="10546008" y="6306752"/>
                  <a:pt x="10533386" y="6319375"/>
                </a:cubicBezTo>
                <a:cubicBezTo>
                  <a:pt x="10526465" y="6326296"/>
                  <a:pt x="10501371" y="6678232"/>
                  <a:pt x="10500754" y="6777028"/>
                </a:cubicBezTo>
                <a:cubicBezTo>
                  <a:pt x="10500544" y="6810666"/>
                  <a:pt x="10499391" y="6832097"/>
                  <a:pt x="10496433" y="6845119"/>
                </a:cubicBezTo>
                <a:lnTo>
                  <a:pt x="10490886" y="6858000"/>
                </a:lnTo>
                <a:lnTo>
                  <a:pt x="10476229" y="6858000"/>
                </a:lnTo>
                <a:lnTo>
                  <a:pt x="10471557" y="6853602"/>
                </a:lnTo>
                <a:cubicBezTo>
                  <a:pt x="10464159" y="6832992"/>
                  <a:pt x="10463291" y="6771084"/>
                  <a:pt x="10465015" y="6605578"/>
                </a:cubicBezTo>
                <a:cubicBezTo>
                  <a:pt x="10466489" y="6464132"/>
                  <a:pt x="10468324" y="6334533"/>
                  <a:pt x="10469093" y="6317582"/>
                </a:cubicBezTo>
                <a:cubicBezTo>
                  <a:pt x="10470427" y="6288162"/>
                  <a:pt x="10462980" y="6285151"/>
                  <a:pt x="10305391" y="6251387"/>
                </a:cubicBezTo>
                <a:cubicBezTo>
                  <a:pt x="10116489" y="6210914"/>
                  <a:pt x="9692918" y="6143843"/>
                  <a:pt x="9683801" y="6152960"/>
                </a:cubicBezTo>
                <a:cubicBezTo>
                  <a:pt x="9678056" y="6158704"/>
                  <a:pt x="9638641" y="6745822"/>
                  <a:pt x="9638641" y="6825638"/>
                </a:cubicBezTo>
                <a:cubicBezTo>
                  <a:pt x="9638641" y="6838617"/>
                  <a:pt x="9637073" y="6847896"/>
                  <a:pt x="9633681" y="6853930"/>
                </a:cubicBezTo>
                <a:lnTo>
                  <a:pt x="9626345" y="6858000"/>
                </a:lnTo>
                <a:lnTo>
                  <a:pt x="9610121" y="6858000"/>
                </a:lnTo>
                <a:lnTo>
                  <a:pt x="9606723" y="6855891"/>
                </a:lnTo>
                <a:cubicBezTo>
                  <a:pt x="9598417" y="6839758"/>
                  <a:pt x="9597772" y="6788585"/>
                  <a:pt x="9599522" y="6637328"/>
                </a:cubicBezTo>
                <a:cubicBezTo>
                  <a:pt x="9601952" y="6427207"/>
                  <a:pt x="9617942" y="6128521"/>
                  <a:pt x="9626381" y="6135640"/>
                </a:cubicBezTo>
                <a:cubicBezTo>
                  <a:pt x="9628425" y="6137365"/>
                  <a:pt x="9564869" y="6127808"/>
                  <a:pt x="9485144" y="6114403"/>
                </a:cubicBezTo>
                <a:cubicBezTo>
                  <a:pt x="9342354" y="6090393"/>
                  <a:pt x="8831296" y="6052965"/>
                  <a:pt x="8818667" y="6065594"/>
                </a:cubicBezTo>
                <a:cubicBezTo>
                  <a:pt x="8804971" y="6079290"/>
                  <a:pt x="8763903" y="6595571"/>
                  <a:pt x="8767538" y="6708355"/>
                </a:cubicBezTo>
                <a:lnTo>
                  <a:pt x="8771362" y="6827006"/>
                </a:lnTo>
                <a:lnTo>
                  <a:pt x="9100227" y="6826216"/>
                </a:lnTo>
                <a:cubicBezTo>
                  <a:pt x="9281102" y="6825781"/>
                  <a:pt x="9463381" y="6830217"/>
                  <a:pt x="9505291" y="6836074"/>
                </a:cubicBezTo>
                <a:cubicBezTo>
                  <a:pt x="9552892" y="6842726"/>
                  <a:pt x="9357464" y="6846676"/>
                  <a:pt x="8984591" y="6846600"/>
                </a:cubicBezTo>
                <a:cubicBezTo>
                  <a:pt x="8656296" y="6846532"/>
                  <a:pt x="8419123" y="6842132"/>
                  <a:pt x="8457541" y="6836820"/>
                </a:cubicBezTo>
                <a:cubicBezTo>
                  <a:pt x="8495959" y="6831510"/>
                  <a:pt x="8571066" y="6829457"/>
                  <a:pt x="8624446" y="6832259"/>
                </a:cubicBezTo>
                <a:lnTo>
                  <a:pt x="8721501" y="6837353"/>
                </a:lnTo>
                <a:lnTo>
                  <a:pt x="8722828" y="6707178"/>
                </a:lnTo>
                <a:cubicBezTo>
                  <a:pt x="8724846" y="6509317"/>
                  <a:pt x="8748641" y="6136928"/>
                  <a:pt x="8761781" y="6097578"/>
                </a:cubicBezTo>
                <a:lnTo>
                  <a:pt x="8773444" y="6062653"/>
                </a:lnTo>
                <a:lnTo>
                  <a:pt x="8491668" y="6056647"/>
                </a:lnTo>
                <a:cubicBezTo>
                  <a:pt x="8285886" y="6052261"/>
                  <a:pt x="8179585" y="6055451"/>
                  <a:pt x="8097522" y="6068475"/>
                </a:cubicBezTo>
                <a:cubicBezTo>
                  <a:pt x="8035719" y="6078283"/>
                  <a:pt x="7982265" y="6089195"/>
                  <a:pt x="7978737" y="6092723"/>
                </a:cubicBezTo>
                <a:cubicBezTo>
                  <a:pt x="7965042" y="6106418"/>
                  <a:pt x="7925346" y="6658856"/>
                  <a:pt x="7930934" y="6757978"/>
                </a:cubicBezTo>
                <a:cubicBezTo>
                  <a:pt x="7933749" y="6807907"/>
                  <a:pt x="7934912" y="6834101"/>
                  <a:pt x="7932194" y="6847812"/>
                </a:cubicBezTo>
                <a:lnTo>
                  <a:pt x="7926323" y="6858000"/>
                </a:lnTo>
                <a:lnTo>
                  <a:pt x="7894173" y="6858000"/>
                </a:lnTo>
                <a:lnTo>
                  <a:pt x="7890481" y="6852533"/>
                </a:lnTo>
                <a:cubicBezTo>
                  <a:pt x="7884128" y="6836697"/>
                  <a:pt x="7884319" y="6796460"/>
                  <a:pt x="7885604" y="6694478"/>
                </a:cubicBezTo>
                <a:cubicBezTo>
                  <a:pt x="7887856" y="6515753"/>
                  <a:pt x="7906663" y="6180485"/>
                  <a:pt x="7917595" y="6124186"/>
                </a:cubicBezTo>
                <a:cubicBezTo>
                  <a:pt x="7923832" y="6092063"/>
                  <a:pt x="7921591" y="6090426"/>
                  <a:pt x="7870166" y="6089536"/>
                </a:cubicBezTo>
                <a:cubicBezTo>
                  <a:pt x="7798865" y="6088301"/>
                  <a:pt x="7449641" y="6132853"/>
                  <a:pt x="7319388" y="6159799"/>
                </a:cubicBezTo>
                <a:lnTo>
                  <a:pt x="7216284" y="6181129"/>
                </a:lnTo>
                <a:lnTo>
                  <a:pt x="7202180" y="6296516"/>
                </a:lnTo>
                <a:cubicBezTo>
                  <a:pt x="7194423" y="6359979"/>
                  <a:pt x="7187116" y="6513344"/>
                  <a:pt x="7185942" y="6637328"/>
                </a:cubicBezTo>
                <a:cubicBezTo>
                  <a:pt x="7184407" y="6799531"/>
                  <a:pt x="7183394" y="6845231"/>
                  <a:pt x="7172700" y="6857944"/>
                </a:cubicBezTo>
                <a:lnTo>
                  <a:pt x="7172532" y="6858000"/>
                </a:lnTo>
                <a:lnTo>
                  <a:pt x="7143612" y="6858000"/>
                </a:lnTo>
                <a:lnTo>
                  <a:pt x="7137034" y="6844324"/>
                </a:lnTo>
                <a:cubicBezTo>
                  <a:pt x="7133889" y="6827863"/>
                  <a:pt x="7133924" y="6796906"/>
                  <a:pt x="7134744" y="6738928"/>
                </a:cubicBezTo>
                <a:cubicBezTo>
                  <a:pt x="7135708" y="6670824"/>
                  <a:pt x="7143160" y="6519377"/>
                  <a:pt x="7151304" y="6402378"/>
                </a:cubicBezTo>
                <a:cubicBezTo>
                  <a:pt x="7159448" y="6285379"/>
                  <a:pt x="7162617" y="6189653"/>
                  <a:pt x="7158346" y="6189653"/>
                </a:cubicBezTo>
                <a:cubicBezTo>
                  <a:pt x="7154075" y="6189653"/>
                  <a:pt x="7051740" y="6206333"/>
                  <a:pt x="6930936" y="6226719"/>
                </a:cubicBezTo>
                <a:cubicBezTo>
                  <a:pt x="6740024" y="6258936"/>
                  <a:pt x="6464704" y="6326227"/>
                  <a:pt x="6416404" y="6352476"/>
                </a:cubicBezTo>
                <a:cubicBezTo>
                  <a:pt x="6404978" y="6358686"/>
                  <a:pt x="6402254" y="6388121"/>
                  <a:pt x="6406686" y="6457534"/>
                </a:cubicBezTo>
                <a:cubicBezTo>
                  <a:pt x="6410072" y="6510571"/>
                  <a:pt x="6409104" y="6623443"/>
                  <a:pt x="6404540" y="6708359"/>
                </a:cubicBezTo>
                <a:cubicBezTo>
                  <a:pt x="6399496" y="6802174"/>
                  <a:pt x="6395313" y="6842113"/>
                  <a:pt x="6387027" y="6856219"/>
                </a:cubicBezTo>
                <a:lnTo>
                  <a:pt x="6384345" y="6858000"/>
                </a:lnTo>
                <a:lnTo>
                  <a:pt x="6371699" y="6858000"/>
                </a:lnTo>
                <a:lnTo>
                  <a:pt x="6367512" y="6854375"/>
                </a:lnTo>
                <a:cubicBezTo>
                  <a:pt x="6360502" y="6835252"/>
                  <a:pt x="6361194" y="6776794"/>
                  <a:pt x="6366948" y="6615103"/>
                </a:cubicBezTo>
                <a:cubicBezTo>
                  <a:pt x="6374290" y="6408740"/>
                  <a:pt x="6372836" y="6367453"/>
                  <a:pt x="6358232" y="6367453"/>
                </a:cubicBezTo>
                <a:cubicBezTo>
                  <a:pt x="6273660" y="6367453"/>
                  <a:pt x="5960892" y="6445587"/>
                  <a:pt x="5766664" y="6515235"/>
                </a:cubicBezTo>
                <a:cubicBezTo>
                  <a:pt x="5701144" y="6538730"/>
                  <a:pt x="5645424" y="6557953"/>
                  <a:pt x="5642840" y="6557953"/>
                </a:cubicBezTo>
                <a:cubicBezTo>
                  <a:pt x="5640256" y="6557953"/>
                  <a:pt x="5638140" y="6626533"/>
                  <a:pt x="5638140" y="6710353"/>
                </a:cubicBezTo>
                <a:cubicBezTo>
                  <a:pt x="5638140" y="6782828"/>
                  <a:pt x="5637824" y="6820928"/>
                  <a:pt x="5634426" y="6840909"/>
                </a:cubicBezTo>
                <a:lnTo>
                  <a:pt x="5627230" y="6858000"/>
                </a:lnTo>
                <a:lnTo>
                  <a:pt x="5597061" y="6858000"/>
                </a:lnTo>
                <a:lnTo>
                  <a:pt x="5591057" y="6842512"/>
                </a:lnTo>
                <a:cubicBezTo>
                  <a:pt x="5588858" y="6823417"/>
                  <a:pt x="5590872" y="6786374"/>
                  <a:pt x="5595164" y="6714581"/>
                </a:cubicBezTo>
                <a:cubicBezTo>
                  <a:pt x="5603564" y="6574093"/>
                  <a:pt x="5602766" y="6566432"/>
                  <a:pt x="5579808" y="6566883"/>
                </a:cubicBezTo>
                <a:cubicBezTo>
                  <a:pt x="5539234" y="6567679"/>
                  <a:pt x="4949692" y="6735873"/>
                  <a:pt x="4892016" y="6763108"/>
                </a:cubicBezTo>
                <a:cubicBezTo>
                  <a:pt x="4846660" y="6784524"/>
                  <a:pt x="4838040" y="6794515"/>
                  <a:pt x="4838040" y="6825674"/>
                </a:cubicBezTo>
                <a:cubicBezTo>
                  <a:pt x="4838040" y="6837920"/>
                  <a:pt x="4836424" y="6847190"/>
                  <a:pt x="4833235" y="6853398"/>
                </a:cubicBezTo>
                <a:lnTo>
                  <a:pt x="4826229" y="6858000"/>
                </a:lnTo>
                <a:lnTo>
                  <a:pt x="4811149" y="6858000"/>
                </a:lnTo>
                <a:lnTo>
                  <a:pt x="4805021" y="6854286"/>
                </a:lnTo>
                <a:cubicBezTo>
                  <a:pt x="4801740" y="6848818"/>
                  <a:pt x="4799940" y="6840881"/>
                  <a:pt x="4799940" y="6831003"/>
                </a:cubicBezTo>
                <a:cubicBezTo>
                  <a:pt x="4799940" y="6792928"/>
                  <a:pt x="4808926" y="6793346"/>
                  <a:pt x="4660152" y="6824495"/>
                </a:cubicBezTo>
                <a:cubicBezTo>
                  <a:pt x="4594709" y="6838197"/>
                  <a:pt x="4532220" y="6848889"/>
                  <a:pt x="4487601" y="6854647"/>
                </a:cubicBezTo>
                <a:lnTo>
                  <a:pt x="4450704" y="6858000"/>
                </a:lnTo>
                <a:lnTo>
                  <a:pt x="4431521" y="6858000"/>
                </a:lnTo>
                <a:lnTo>
                  <a:pt x="4422270" y="6855191"/>
                </a:lnTo>
                <a:cubicBezTo>
                  <a:pt x="4434388" y="6843072"/>
                  <a:pt x="4700216" y="6761234"/>
                  <a:pt x="4750572" y="6754117"/>
                </a:cubicBezTo>
                <a:lnTo>
                  <a:pt x="4796456" y="6747634"/>
                </a:lnTo>
                <a:lnTo>
                  <a:pt x="4798024" y="6528968"/>
                </a:lnTo>
                <a:cubicBezTo>
                  <a:pt x="4798888" y="6408702"/>
                  <a:pt x="4806198" y="6165360"/>
                  <a:pt x="4814270" y="5988207"/>
                </a:cubicBezTo>
                <a:lnTo>
                  <a:pt x="4828944" y="5666111"/>
                </a:lnTo>
                <a:lnTo>
                  <a:pt x="4766818" y="5668694"/>
                </a:lnTo>
                <a:cubicBezTo>
                  <a:pt x="4732648" y="5670115"/>
                  <a:pt x="4670400" y="5679001"/>
                  <a:pt x="4628492" y="5688441"/>
                </a:cubicBezTo>
                <a:cubicBezTo>
                  <a:pt x="4586580" y="5697880"/>
                  <a:pt x="4466566" y="5723629"/>
                  <a:pt x="4361793" y="5745659"/>
                </a:cubicBezTo>
                <a:cubicBezTo>
                  <a:pt x="4257016" y="5767690"/>
                  <a:pt x="4148432" y="5792305"/>
                  <a:pt x="4120492" y="5800359"/>
                </a:cubicBezTo>
                <a:lnTo>
                  <a:pt x="4069692" y="5815003"/>
                </a:lnTo>
                <a:lnTo>
                  <a:pt x="4061912" y="6126153"/>
                </a:lnTo>
                <a:cubicBezTo>
                  <a:pt x="4057634" y="6297286"/>
                  <a:pt x="4056206" y="6530351"/>
                  <a:pt x="4058736" y="6644076"/>
                </a:cubicBezTo>
                <a:cubicBezTo>
                  <a:pt x="4061700" y="6777186"/>
                  <a:pt x="4061247" y="6827541"/>
                  <a:pt x="4053738" y="6847122"/>
                </a:cubicBezTo>
                <a:lnTo>
                  <a:pt x="4044073" y="6858000"/>
                </a:lnTo>
                <a:lnTo>
                  <a:pt x="4017725" y="6858000"/>
                </a:lnTo>
                <a:lnTo>
                  <a:pt x="4016885" y="6848045"/>
                </a:lnTo>
                <a:cubicBezTo>
                  <a:pt x="4015350" y="6797944"/>
                  <a:pt x="4018904" y="6591634"/>
                  <a:pt x="4025706" y="6348868"/>
                </a:cubicBezTo>
                <a:cubicBezTo>
                  <a:pt x="4033480" y="6071420"/>
                  <a:pt x="4037576" y="5842155"/>
                  <a:pt x="4034808" y="5839388"/>
                </a:cubicBezTo>
                <a:cubicBezTo>
                  <a:pt x="4027000" y="5831577"/>
                  <a:pt x="3364256" y="5986963"/>
                  <a:pt x="3312726" y="6008688"/>
                </a:cubicBezTo>
                <a:lnTo>
                  <a:pt x="3266960" y="6027981"/>
                </a:lnTo>
                <a:lnTo>
                  <a:pt x="3258752" y="6180661"/>
                </a:lnTo>
                <a:cubicBezTo>
                  <a:pt x="3254236" y="6264635"/>
                  <a:pt x="3250540" y="6452459"/>
                  <a:pt x="3250540" y="6598047"/>
                </a:cubicBezTo>
                <a:cubicBezTo>
                  <a:pt x="3250540" y="6787573"/>
                  <a:pt x="3249917" y="6841707"/>
                  <a:pt x="3239771" y="6856929"/>
                </a:cubicBezTo>
                <a:lnTo>
                  <a:pt x="3237260" y="6858000"/>
                </a:lnTo>
                <a:lnTo>
                  <a:pt x="3212015" y="6858000"/>
                </a:lnTo>
                <a:lnTo>
                  <a:pt x="3205501" y="6846622"/>
                </a:lnTo>
                <a:cubicBezTo>
                  <a:pt x="3201962" y="6833043"/>
                  <a:pt x="3201022" y="6808437"/>
                  <a:pt x="3200472" y="6764328"/>
                </a:cubicBezTo>
                <a:cubicBezTo>
                  <a:pt x="3199796" y="6710194"/>
                  <a:pt x="3204766" y="6527315"/>
                  <a:pt x="3211516" y="6357928"/>
                </a:cubicBezTo>
                <a:lnTo>
                  <a:pt x="3223788" y="6049953"/>
                </a:lnTo>
                <a:lnTo>
                  <a:pt x="3189160" y="6049953"/>
                </a:lnTo>
                <a:cubicBezTo>
                  <a:pt x="3054220" y="6049953"/>
                  <a:pt x="2463036" y="6109854"/>
                  <a:pt x="2434566" y="6126412"/>
                </a:cubicBezTo>
                <a:cubicBezTo>
                  <a:pt x="2414222" y="6138243"/>
                  <a:pt x="2412340" y="6169952"/>
                  <a:pt x="2412340" y="6501045"/>
                </a:cubicBezTo>
                <a:cubicBezTo>
                  <a:pt x="2412340" y="6735833"/>
                  <a:pt x="2410899" y="6821900"/>
                  <a:pt x="2403224" y="6850259"/>
                </a:cubicBezTo>
                <a:lnTo>
                  <a:pt x="2399761" y="6858000"/>
                </a:lnTo>
                <a:lnTo>
                  <a:pt x="2386830" y="6858000"/>
                </a:lnTo>
                <a:lnTo>
                  <a:pt x="2383359" y="6850208"/>
                </a:lnTo>
                <a:cubicBezTo>
                  <a:pt x="2375681" y="6821728"/>
                  <a:pt x="2374240" y="6735283"/>
                  <a:pt x="2374240" y="6499390"/>
                </a:cubicBezTo>
                <a:lnTo>
                  <a:pt x="2374240" y="6136026"/>
                </a:lnTo>
                <a:lnTo>
                  <a:pt x="2326616" y="6136904"/>
                </a:lnTo>
                <a:cubicBezTo>
                  <a:pt x="2230208" y="6138681"/>
                  <a:pt x="1592880" y="6216906"/>
                  <a:pt x="1583666" y="6228092"/>
                </a:cubicBezTo>
                <a:cubicBezTo>
                  <a:pt x="1578428" y="6234452"/>
                  <a:pt x="1574140" y="6379853"/>
                  <a:pt x="1574140" y="6551205"/>
                </a:cubicBezTo>
                <a:cubicBezTo>
                  <a:pt x="1574140" y="6752554"/>
                  <a:pt x="1572660" y="6827125"/>
                  <a:pt x="1564994" y="6851827"/>
                </a:cubicBezTo>
                <a:lnTo>
                  <a:pt x="1561839" y="6858000"/>
                </a:lnTo>
                <a:lnTo>
                  <a:pt x="1548341" y="6858000"/>
                </a:lnTo>
                <a:lnTo>
                  <a:pt x="1545190" y="6851847"/>
                </a:lnTo>
                <a:cubicBezTo>
                  <a:pt x="1537523" y="6827192"/>
                  <a:pt x="1536040" y="6752768"/>
                  <a:pt x="1536040" y="6551846"/>
                </a:cubicBezTo>
                <a:lnTo>
                  <a:pt x="1536040" y="6240939"/>
                </a:lnTo>
                <a:lnTo>
                  <a:pt x="1469366" y="6241667"/>
                </a:lnTo>
                <a:cubicBezTo>
                  <a:pt x="1432696" y="6242067"/>
                  <a:pt x="1362686" y="6247788"/>
                  <a:pt x="1313792" y="6254380"/>
                </a:cubicBezTo>
                <a:cubicBezTo>
                  <a:pt x="1264896" y="6260972"/>
                  <a:pt x="1121452" y="6272813"/>
                  <a:pt x="995028" y="6280694"/>
                </a:cubicBezTo>
                <a:lnTo>
                  <a:pt x="765162" y="6295021"/>
                </a:lnTo>
                <a:lnTo>
                  <a:pt x="750594" y="6486812"/>
                </a:lnTo>
                <a:cubicBezTo>
                  <a:pt x="742580" y="6592297"/>
                  <a:pt x="738864" y="6720037"/>
                  <a:pt x="742332" y="6770678"/>
                </a:cubicBezTo>
                <a:cubicBezTo>
                  <a:pt x="744942" y="6808769"/>
                  <a:pt x="745697" y="6831788"/>
                  <a:pt x="743830" y="6845284"/>
                </a:cubicBezTo>
                <a:lnTo>
                  <a:pt x="739346" y="6858000"/>
                </a:lnTo>
                <a:lnTo>
                  <a:pt x="722670" y="6858000"/>
                </a:lnTo>
                <a:lnTo>
                  <a:pt x="719709" y="6852633"/>
                </a:lnTo>
                <a:cubicBezTo>
                  <a:pt x="712049" y="6829813"/>
                  <a:pt x="710540" y="6761153"/>
                  <a:pt x="710540" y="6577003"/>
                </a:cubicBezTo>
                <a:lnTo>
                  <a:pt x="710540" y="6291253"/>
                </a:lnTo>
                <a:lnTo>
                  <a:pt x="361292" y="6291253"/>
                </a:lnTo>
                <a:cubicBezTo>
                  <a:pt x="77906" y="6291253"/>
                  <a:pt x="12040" y="6288045"/>
                  <a:pt x="12040" y="6274241"/>
                </a:cubicBezTo>
                <a:cubicBezTo>
                  <a:pt x="12040" y="6260642"/>
                  <a:pt x="81228" y="6255594"/>
                  <a:pt x="356818" y="6249080"/>
                </a:cubicBezTo>
                <a:cubicBezTo>
                  <a:pt x="546446" y="6244598"/>
                  <a:pt x="700160" y="6236538"/>
                  <a:pt x="698408" y="6231167"/>
                </a:cubicBezTo>
                <a:cubicBezTo>
                  <a:pt x="696652" y="6225797"/>
                  <a:pt x="702276" y="6030891"/>
                  <a:pt x="710904" y="5798044"/>
                </a:cubicBezTo>
                <a:lnTo>
                  <a:pt x="726588" y="5374684"/>
                </a:lnTo>
                <a:lnTo>
                  <a:pt x="607440" y="5375526"/>
                </a:lnTo>
                <a:cubicBezTo>
                  <a:pt x="541908" y="5375988"/>
                  <a:pt x="381136" y="5382681"/>
                  <a:pt x="250166" y="5390398"/>
                </a:cubicBezTo>
                <a:cubicBezTo>
                  <a:pt x="12760" y="5404387"/>
                  <a:pt x="12040" y="5404349"/>
                  <a:pt x="12040" y="5377941"/>
                </a:cubicBezTo>
                <a:cubicBezTo>
                  <a:pt x="12040" y="5352956"/>
                  <a:pt x="20508" y="5351090"/>
                  <a:pt x="161266" y="5345061"/>
                </a:cubicBezTo>
                <a:cubicBezTo>
                  <a:pt x="243340" y="5341545"/>
                  <a:pt x="403360" y="5337793"/>
                  <a:pt x="516866" y="5336723"/>
                </a:cubicBezTo>
                <a:lnTo>
                  <a:pt x="723240" y="5334776"/>
                </a:lnTo>
                <a:lnTo>
                  <a:pt x="723240" y="4462231"/>
                </a:lnTo>
                <a:lnTo>
                  <a:pt x="650216" y="4462545"/>
                </a:lnTo>
                <a:cubicBezTo>
                  <a:pt x="610052" y="4462717"/>
                  <a:pt x="481686" y="4471340"/>
                  <a:pt x="364956" y="4481706"/>
                </a:cubicBezTo>
                <a:cubicBezTo>
                  <a:pt x="92536" y="4505898"/>
                  <a:pt x="12040" y="4506189"/>
                  <a:pt x="12040" y="4482984"/>
                </a:cubicBezTo>
                <a:cubicBezTo>
                  <a:pt x="12040" y="4454370"/>
                  <a:pt x="52260" y="4437398"/>
                  <a:pt x="119992" y="4437431"/>
                </a:cubicBezTo>
                <a:cubicBezTo>
                  <a:pt x="154916" y="4437448"/>
                  <a:pt x="304936" y="4433437"/>
                  <a:pt x="453366" y="4428518"/>
                </a:cubicBezTo>
                <a:lnTo>
                  <a:pt x="723240" y="4419574"/>
                </a:lnTo>
                <a:lnTo>
                  <a:pt x="723240" y="3572578"/>
                </a:lnTo>
                <a:lnTo>
                  <a:pt x="656566" y="3573221"/>
                </a:lnTo>
                <a:cubicBezTo>
                  <a:pt x="619896" y="3573575"/>
                  <a:pt x="533564" y="3582344"/>
                  <a:pt x="464720" y="3592709"/>
                </a:cubicBezTo>
                <a:cubicBezTo>
                  <a:pt x="395876" y="3603073"/>
                  <a:pt x="265860" y="3611553"/>
                  <a:pt x="175796" y="3611553"/>
                </a:cubicBezTo>
                <a:cubicBezTo>
                  <a:pt x="38704" y="3611553"/>
                  <a:pt x="12040" y="3608451"/>
                  <a:pt x="12040" y="3592503"/>
                </a:cubicBezTo>
                <a:cubicBezTo>
                  <a:pt x="12040" y="3577078"/>
                  <a:pt x="32392" y="3573453"/>
                  <a:pt x="118992" y="3573453"/>
                </a:cubicBezTo>
                <a:cubicBezTo>
                  <a:pt x="247016" y="3573453"/>
                  <a:pt x="695472" y="3538315"/>
                  <a:pt x="714060" y="3526828"/>
                </a:cubicBezTo>
                <a:cubicBezTo>
                  <a:pt x="728920" y="3517643"/>
                  <a:pt x="715768" y="2748811"/>
                  <a:pt x="700496" y="2733894"/>
                </a:cubicBezTo>
                <a:cubicBezTo>
                  <a:pt x="695544" y="2729057"/>
                  <a:pt x="622912" y="2732852"/>
                  <a:pt x="539092" y="2742327"/>
                </a:cubicBezTo>
                <a:cubicBezTo>
                  <a:pt x="455272" y="2751801"/>
                  <a:pt x="302396" y="2762660"/>
                  <a:pt x="199366" y="2766460"/>
                </a:cubicBezTo>
                <a:cubicBezTo>
                  <a:pt x="12888" y="2773330"/>
                  <a:pt x="12012" y="2773234"/>
                  <a:pt x="5694" y="2744787"/>
                </a:cubicBezTo>
                <a:lnTo>
                  <a:pt x="0" y="2719156"/>
                </a:lnTo>
                <a:lnTo>
                  <a:pt x="0" y="2716207"/>
                </a:lnTo>
                <a:lnTo>
                  <a:pt x="193020" y="2714574"/>
                </a:lnTo>
                <a:cubicBezTo>
                  <a:pt x="299538" y="2713675"/>
                  <a:pt x="446698" y="2706266"/>
                  <a:pt x="520040" y="2698111"/>
                </a:cubicBezTo>
                <a:cubicBezTo>
                  <a:pt x="593384" y="2689958"/>
                  <a:pt x="666250" y="2683164"/>
                  <a:pt x="681966" y="2683016"/>
                </a:cubicBezTo>
                <a:cubicBezTo>
                  <a:pt x="710094" y="2682752"/>
                  <a:pt x="710540" y="2680209"/>
                  <a:pt x="710540" y="2520529"/>
                </a:cubicBezTo>
                <a:cubicBezTo>
                  <a:pt x="710540" y="2431301"/>
                  <a:pt x="706792" y="2271665"/>
                  <a:pt x="702208" y="2165782"/>
                </a:cubicBezTo>
                <a:lnTo>
                  <a:pt x="693876" y="1973264"/>
                </a:lnTo>
                <a:lnTo>
                  <a:pt x="507352" y="1973264"/>
                </a:lnTo>
                <a:cubicBezTo>
                  <a:pt x="404764" y="1973264"/>
                  <a:pt x="251352" y="1969528"/>
                  <a:pt x="166436" y="1964962"/>
                </a:cubicBezTo>
                <a:cubicBezTo>
                  <a:pt x="23712" y="1957288"/>
                  <a:pt x="12040" y="1954756"/>
                  <a:pt x="12040" y="1931464"/>
                </a:cubicBezTo>
                <a:cubicBezTo>
                  <a:pt x="12040" y="1908516"/>
                  <a:pt x="18036" y="1906972"/>
                  <a:pt x="79192" y="1914159"/>
                </a:cubicBezTo>
                <a:cubicBezTo>
                  <a:pt x="116124" y="1918500"/>
                  <a:pt x="270428" y="1925908"/>
                  <a:pt x="422092" y="1930622"/>
                </a:cubicBezTo>
                <a:lnTo>
                  <a:pt x="697840" y="1939192"/>
                </a:lnTo>
                <a:lnTo>
                  <a:pt x="691380" y="1629202"/>
                </a:lnTo>
                <a:cubicBezTo>
                  <a:pt x="687828" y="1458707"/>
                  <a:pt x="684104" y="1291474"/>
                  <a:pt x="683106" y="1257572"/>
                </a:cubicBezTo>
                <a:lnTo>
                  <a:pt x="681292" y="1195932"/>
                </a:lnTo>
                <a:lnTo>
                  <a:pt x="635134" y="1203313"/>
                </a:lnTo>
                <a:cubicBezTo>
                  <a:pt x="609748" y="1207374"/>
                  <a:pt x="459166" y="1214586"/>
                  <a:pt x="300508" y="1219342"/>
                </a:cubicBezTo>
                <a:cubicBezTo>
                  <a:pt x="17412" y="1227827"/>
                  <a:pt x="12040" y="1227514"/>
                  <a:pt x="12040" y="1202529"/>
                </a:cubicBezTo>
                <a:cubicBezTo>
                  <a:pt x="12040" y="1178126"/>
                  <a:pt x="24820" y="1176502"/>
                  <a:pt x="320016" y="1163395"/>
                </a:cubicBezTo>
                <a:cubicBezTo>
                  <a:pt x="489402" y="1155874"/>
                  <a:pt x="640850" y="1148667"/>
                  <a:pt x="656566" y="1147383"/>
                </a:cubicBezTo>
                <a:lnTo>
                  <a:pt x="685140" y="1145046"/>
                </a:lnTo>
                <a:lnTo>
                  <a:pt x="685140" y="894942"/>
                </a:lnTo>
                <a:cubicBezTo>
                  <a:pt x="685140" y="717352"/>
                  <a:pt x="680722" y="640422"/>
                  <a:pt x="669900" y="629601"/>
                </a:cubicBezTo>
                <a:cubicBezTo>
                  <a:pt x="661520" y="621219"/>
                  <a:pt x="624664" y="614361"/>
                  <a:pt x="588000" y="614361"/>
                </a:cubicBezTo>
                <a:cubicBezTo>
                  <a:pt x="551340" y="614361"/>
                  <a:pt x="451040" y="602800"/>
                  <a:pt x="365116" y="588669"/>
                </a:cubicBezTo>
                <a:cubicBezTo>
                  <a:pt x="279192" y="574539"/>
                  <a:pt x="164600" y="556612"/>
                  <a:pt x="110466" y="548831"/>
                </a:cubicBezTo>
                <a:cubicBezTo>
                  <a:pt x="26572" y="536774"/>
                  <a:pt x="12040" y="531065"/>
                  <a:pt x="12040" y="510168"/>
                </a:cubicBezTo>
                <a:cubicBezTo>
                  <a:pt x="12040" y="481768"/>
                  <a:pt x="19602" y="480945"/>
                  <a:pt x="113640" y="499091"/>
                </a:cubicBezTo>
                <a:cubicBezTo>
                  <a:pt x="152058" y="506504"/>
                  <a:pt x="243500" y="520756"/>
                  <a:pt x="316840" y="530761"/>
                </a:cubicBezTo>
                <a:cubicBezTo>
                  <a:pt x="390184" y="540767"/>
                  <a:pt x="500196" y="555835"/>
                  <a:pt x="561316" y="564247"/>
                </a:cubicBezTo>
                <a:lnTo>
                  <a:pt x="672440" y="579541"/>
                </a:lnTo>
                <a:lnTo>
                  <a:pt x="672440" y="292152"/>
                </a:lnTo>
                <a:cubicBezTo>
                  <a:pt x="672440" y="59647"/>
                  <a:pt x="675708" y="4762"/>
                  <a:pt x="689552" y="4762"/>
                </a:cubicBezTo>
                <a:cubicBezTo>
                  <a:pt x="702720" y="4762"/>
                  <a:pt x="707094" y="36211"/>
                  <a:pt x="708544" y="141287"/>
                </a:cubicBezTo>
                <a:cubicBezTo>
                  <a:pt x="709578" y="216376"/>
                  <a:pt x="713308" y="344963"/>
                  <a:pt x="716832" y="427037"/>
                </a:cubicBezTo>
                <a:lnTo>
                  <a:pt x="723240" y="576261"/>
                </a:lnTo>
                <a:lnTo>
                  <a:pt x="843012" y="576261"/>
                </a:lnTo>
                <a:cubicBezTo>
                  <a:pt x="957732" y="576261"/>
                  <a:pt x="1296548" y="538424"/>
                  <a:pt x="1421188" y="511693"/>
                </a:cubicBezTo>
                <a:lnTo>
                  <a:pt x="1480580" y="498957"/>
                </a:lnTo>
                <a:lnTo>
                  <a:pt x="1474918" y="251859"/>
                </a:lnTo>
                <a:cubicBezTo>
                  <a:pt x="1469294" y="6451"/>
                  <a:pt x="1469440" y="4762"/>
                  <a:pt x="1496298" y="4762"/>
                </a:cubicBezTo>
                <a:cubicBezTo>
                  <a:pt x="1522940" y="4762"/>
                  <a:pt x="1523340" y="8342"/>
                  <a:pt x="1523340" y="246062"/>
                </a:cubicBezTo>
                <a:cubicBezTo>
                  <a:pt x="1523340" y="430839"/>
                  <a:pt x="1527064" y="487361"/>
                  <a:pt x="1539240" y="487361"/>
                </a:cubicBezTo>
                <a:cubicBezTo>
                  <a:pt x="1547986" y="487361"/>
                  <a:pt x="1609424" y="473530"/>
                  <a:pt x="1675766" y="456625"/>
                </a:cubicBezTo>
                <a:cubicBezTo>
                  <a:pt x="1853220" y="411407"/>
                  <a:pt x="2207292" y="334299"/>
                  <a:pt x="2269466" y="327332"/>
                </a:cubicBezTo>
                <a:lnTo>
                  <a:pt x="2323440" y="321283"/>
                </a:lnTo>
                <a:lnTo>
                  <a:pt x="2323440" y="163022"/>
                </a:lnTo>
                <a:cubicBezTo>
                  <a:pt x="2323440" y="38013"/>
                  <a:pt x="2327072" y="4762"/>
                  <a:pt x="2340722" y="4762"/>
                </a:cubicBezTo>
                <a:cubicBezTo>
                  <a:pt x="2352638" y="4762"/>
                  <a:pt x="2358518" y="23489"/>
                  <a:pt x="2359662" y="65087"/>
                </a:cubicBezTo>
                <a:cubicBezTo>
                  <a:pt x="2362244" y="158992"/>
                  <a:pt x="2373786" y="309562"/>
                  <a:pt x="2378404" y="309562"/>
                </a:cubicBezTo>
                <a:cubicBezTo>
                  <a:pt x="2380692" y="309562"/>
                  <a:pt x="2522140" y="269726"/>
                  <a:pt x="2692728" y="221037"/>
                </a:cubicBezTo>
                <a:cubicBezTo>
                  <a:pt x="2863318" y="172348"/>
                  <a:pt x="3040040" y="122287"/>
                  <a:pt x="3085440" y="109791"/>
                </a:cubicBezTo>
                <a:cubicBezTo>
                  <a:pt x="3160884" y="89027"/>
                  <a:pt x="3168876" y="83528"/>
                  <a:pt x="3178284" y="45917"/>
                </a:cubicBezTo>
                <a:cubicBezTo>
                  <a:pt x="3191532" y="-7065"/>
                  <a:pt x="3225140" y="-9256"/>
                  <a:pt x="3225140" y="42862"/>
                </a:cubicBezTo>
                <a:cubicBezTo>
                  <a:pt x="3225140" y="63817"/>
                  <a:pt x="3229428" y="77939"/>
                  <a:pt x="3234666" y="74243"/>
                </a:cubicBezTo>
                <a:cubicBezTo>
                  <a:pt x="3239904" y="70548"/>
                  <a:pt x="3304200" y="50581"/>
                  <a:pt x="3377540" y="29873"/>
                </a:cubicBezTo>
                <a:cubicBezTo>
                  <a:pt x="3427966" y="15635"/>
                  <a:pt x="3465495" y="6604"/>
                  <a:pt x="3496921" y="1725"/>
                </a:cubicBezTo>
                <a:close/>
              </a:path>
            </a:pathLst>
          </a:custGeom>
          <a:solidFill>
            <a:schemeClr val="accent1">
              <a:alpha val="3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 rot="3600000">
            <a:off x="11757175" y="5813310"/>
            <a:ext cx="455338" cy="751946"/>
          </a:xfrm>
          <a:custGeom>
            <a:avLst/>
            <a:gdLst>
              <a:gd name="connsiteX0" fmla="*/ 0 w 455338"/>
              <a:gd name="connsiteY0" fmla="*/ 0 h 751946"/>
              <a:gd name="connsiteX1" fmla="*/ 0 w 455338"/>
              <a:gd name="connsiteY1" fmla="*/ 751946 h 751946"/>
              <a:gd name="connsiteX2" fmla="*/ 455338 w 455338"/>
              <a:gd name="connsiteY2" fmla="*/ 751946 h 751946"/>
              <a:gd name="connsiteX3" fmla="*/ 455338 w 455338"/>
              <a:gd name="connsiteY3" fmla="*/ 262889 h 751946"/>
            </a:gdLst>
            <a:ahLst/>
            <a:cxnLst/>
            <a:rect l="l" t="t" r="r" b="b"/>
            <a:pathLst>
              <a:path w="455338" h="751946">
                <a:moveTo>
                  <a:pt x="0" y="0"/>
                </a:moveTo>
                <a:lnTo>
                  <a:pt x="0" y="751946"/>
                </a:lnTo>
                <a:lnTo>
                  <a:pt x="455338" y="751946"/>
                </a:lnTo>
                <a:lnTo>
                  <a:pt x="455338" y="26288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7" name="标题 1"/>
          <p:cNvSpPr txBox="1"/>
          <p:nvPr/>
        </p:nvSpPr>
        <p:spPr>
          <a:xfrm>
            <a:off x="550757" y="2461649"/>
            <a:ext cx="5541517" cy="17569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谢谢大家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flipH="1">
            <a:off x="6649142" y="1264197"/>
            <a:ext cx="4740681" cy="4740678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/>
          </a:ln>
          <a:effectLst>
            <a:outerShdw blurRad="127000" dist="127000" dir="2700000" algn="tl" rotWithShape="0">
              <a:schemeClr val="tx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777028" y="1411836"/>
            <a:ext cx="4484911" cy="4445402"/>
          </a:xfrm>
          <a:custGeom>
            <a:avLst/>
            <a:gdLst/>
            <a:ahLst/>
            <a:cxnLst/>
            <a:rect l="0" t="0" r="0" b="0"/>
            <a:pathLst>
              <a:path w="5505784" h="5457288">
                <a:moveTo>
                  <a:pt x="2513201" y="10938"/>
                </a:moveTo>
                <a:cubicBezTo>
                  <a:pt x="2191135" y="40235"/>
                  <a:pt x="1806530" y="150090"/>
                  <a:pt x="1528951" y="292069"/>
                </a:cubicBezTo>
                <a:cubicBezTo>
                  <a:pt x="1160404" y="480576"/>
                  <a:pt x="853776" y="725529"/>
                  <a:pt x="603339" y="1031503"/>
                </a:cubicBezTo>
                <a:cubicBezTo>
                  <a:pt x="301118" y="1400744"/>
                  <a:pt x="99968" y="1866260"/>
                  <a:pt x="21502" y="2378037"/>
                </a:cubicBezTo>
                <a:cubicBezTo>
                  <a:pt x="0" y="2518278"/>
                  <a:pt x="0" y="2948996"/>
                  <a:pt x="21502" y="3089237"/>
                </a:cubicBezTo>
                <a:cubicBezTo>
                  <a:pt x="83457" y="3493322"/>
                  <a:pt x="231516" y="3894360"/>
                  <a:pt x="431763" y="4200487"/>
                </a:cubicBezTo>
                <a:cubicBezTo>
                  <a:pt x="575223" y="4419799"/>
                  <a:pt x="802141" y="4673276"/>
                  <a:pt x="996211" y="4831001"/>
                </a:cubicBezTo>
                <a:cubicBezTo>
                  <a:pt x="1319293" y="5093575"/>
                  <a:pt x="1733882" y="5306354"/>
                  <a:pt x="2067518" y="5380829"/>
                </a:cubicBezTo>
                <a:cubicBezTo>
                  <a:pt x="2367272" y="5447740"/>
                  <a:pt x="2453761" y="5457287"/>
                  <a:pt x="2754501" y="5456668"/>
                </a:cubicBezTo>
                <a:cubicBezTo>
                  <a:pt x="3033470" y="5456093"/>
                  <a:pt x="3115145" y="5448175"/>
                  <a:pt x="3345051" y="5399413"/>
                </a:cubicBezTo>
                <a:cubicBezTo>
                  <a:pt x="3842447" y="5293919"/>
                  <a:pt x="4338967" y="5015391"/>
                  <a:pt x="4704727" y="4636686"/>
                </a:cubicBezTo>
                <a:cubicBezTo>
                  <a:pt x="4761034" y="4578386"/>
                  <a:pt x="4837650" y="4500156"/>
                  <a:pt x="4874986" y="4462840"/>
                </a:cubicBezTo>
                <a:cubicBezTo>
                  <a:pt x="4982248" y="4355633"/>
                  <a:pt x="5202908" y="3964429"/>
                  <a:pt x="5298761" y="3711537"/>
                </a:cubicBezTo>
                <a:cubicBezTo>
                  <a:pt x="5403522" y="3435142"/>
                  <a:pt x="5469673" y="3152980"/>
                  <a:pt x="5484479" y="2919367"/>
                </a:cubicBezTo>
                <a:cubicBezTo>
                  <a:pt x="5505783" y="2583221"/>
                  <a:pt x="5475712" y="2339484"/>
                  <a:pt x="5362277" y="1928893"/>
                </a:cubicBezTo>
                <a:cubicBezTo>
                  <a:pt x="5258094" y="1551784"/>
                  <a:pt x="4965677" y="1078035"/>
                  <a:pt x="4651534" y="777404"/>
                </a:cubicBezTo>
                <a:cubicBezTo>
                  <a:pt x="4466076" y="599923"/>
                  <a:pt x="4340634" y="505631"/>
                  <a:pt x="4122243" y="379549"/>
                </a:cubicBezTo>
                <a:cubicBezTo>
                  <a:pt x="3789196" y="187273"/>
                  <a:pt x="3551163" y="101287"/>
                  <a:pt x="3167251" y="34572"/>
                </a:cubicBezTo>
                <a:cubicBezTo>
                  <a:pt x="3056225" y="15278"/>
                  <a:pt x="2633432" y="0"/>
                  <a:pt x="2513201" y="10938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pic>
        <p:nvPicPr>
          <p:cNvPr id="3" name="图片 2" descr="人机交互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475" y="908685"/>
            <a:ext cx="5612765" cy="56127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>
          <a:xfrm>
            <a:off x="695325" y="4509496"/>
            <a:ext cx="3049498" cy="172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一个简单的</a:t>
            </a:r>
            <a:r>
              <a:rPr kumimoji="1" lang="zh-CN" altLang="en-US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抽奖</a:t>
            </a: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程序，</a:t>
            </a:r>
            <a:r>
              <a:rPr kumimoji="1" lang="zh-CN" altLang="en-US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使用</a:t>
            </a: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while循环</a:t>
            </a:r>
            <a:r>
              <a:rPr kumimoji="1" lang="zh-CN" altLang="en-US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完成</a:t>
            </a: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。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4" name="标题 1"/>
          <p:cNvSpPr txBox="1"/>
          <p:nvPr>
            <p:custDataLst>
              <p:tags r:id="rId1"/>
            </p:custDataLst>
          </p:nvPr>
        </p:nvSpPr>
        <p:spPr>
          <a:xfrm>
            <a:off x="695325" y="3821802"/>
            <a:ext cx="3049498" cy="6261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00000"/>
              </a:lnSpc>
            </a:pPr>
            <a:r>
              <a:rPr kumimoji="1" lang="zh-CN" altLang="en-US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题目</a:t>
            </a:r>
            <a:endParaRPr kumimoji="1" lang="zh-CN" altLang="en-US" sz="16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4551452" y="4509496"/>
            <a:ext cx="3049498" cy="172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引导学生</a:t>
            </a:r>
            <a:r>
              <a:rPr kumimoji="1" lang="zh-CN" altLang="en-US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小组合作寻找解题思路。</a:t>
            </a:r>
            <a:endParaRPr kumimoji="1" lang="zh-CN" altLang="en-US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6" name="标题 1"/>
          <p:cNvSpPr txBox="1"/>
          <p:nvPr>
            <p:custDataLst>
              <p:tags r:id="rId2"/>
            </p:custDataLst>
          </p:nvPr>
        </p:nvSpPr>
        <p:spPr>
          <a:xfrm>
            <a:off x="4551452" y="3821802"/>
            <a:ext cx="3049498" cy="6261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发现问题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8423736" y="4509496"/>
            <a:ext cx="3049498" cy="172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通过问题引导，让学生思考while循环</a:t>
            </a:r>
            <a:r>
              <a:rPr kumimoji="1" lang="zh-CN" altLang="en-US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具体的执行流程，完成题目。</a:t>
            </a:r>
            <a:endParaRPr kumimoji="1" lang="zh-CN" altLang="en-US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8" name="标题 1"/>
          <p:cNvSpPr txBox="1"/>
          <p:nvPr>
            <p:custDataLst>
              <p:tags r:id="rId3"/>
            </p:custDataLst>
          </p:nvPr>
        </p:nvSpPr>
        <p:spPr>
          <a:xfrm>
            <a:off x="8423736" y="3821802"/>
            <a:ext cx="3049498" cy="6261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00000"/>
              </a:lnSpc>
            </a:pPr>
            <a:r>
              <a:rPr kumimoji="1" lang="zh-CN" altLang="en-US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解决问题</a:t>
            </a:r>
            <a:endParaRPr kumimoji="1" lang="zh-CN" altLang="en-US" sz="16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标题 1"/>
          <p:cNvSpPr txBox="1"/>
          <p:nvPr>
            <p:custDataLst>
              <p:tags r:id="rId4"/>
            </p:custDataLst>
          </p:nvPr>
        </p:nvSpPr>
        <p:spPr>
          <a:xfrm rot="16200000">
            <a:off x="1884408" y="2329045"/>
            <a:ext cx="1547214" cy="1555157"/>
          </a:xfrm>
          <a:custGeom>
            <a:avLst/>
            <a:gdLst>
              <a:gd name="T0" fmla="*/ 373 w 412"/>
              <a:gd name="T1" fmla="*/ 230 h 412"/>
              <a:gd name="T2" fmla="*/ 373 w 412"/>
              <a:gd name="T3" fmla="*/ 373 h 412"/>
              <a:gd name="T4" fmla="*/ 230 w 412"/>
              <a:gd name="T5" fmla="*/ 373 h 412"/>
              <a:gd name="T6" fmla="*/ 39 w 412"/>
              <a:gd name="T7" fmla="*/ 183 h 412"/>
              <a:gd name="T8" fmla="*/ 39 w 412"/>
              <a:gd name="T9" fmla="*/ 39 h 412"/>
              <a:gd name="T10" fmla="*/ 182 w 412"/>
              <a:gd name="T11" fmla="*/ 39 h 412"/>
              <a:gd name="T12" fmla="*/ 373 w 412"/>
              <a:gd name="T13" fmla="*/ 230 h 412"/>
            </a:gdLst>
            <a:ahLst/>
            <a:cxnLst/>
            <a:rect l="0" t="0" r="r" b="b"/>
            <a:pathLst>
              <a:path w="412" h="412">
                <a:moveTo>
                  <a:pt x="373" y="230"/>
                </a:moveTo>
                <a:cubicBezTo>
                  <a:pt x="412" y="269"/>
                  <a:pt x="412" y="333"/>
                  <a:pt x="373" y="373"/>
                </a:cubicBezTo>
                <a:cubicBezTo>
                  <a:pt x="333" y="412"/>
                  <a:pt x="269" y="412"/>
                  <a:pt x="230" y="373"/>
                </a:cubicBezTo>
                <a:cubicBezTo>
                  <a:pt x="39" y="183"/>
                  <a:pt x="39" y="183"/>
                  <a:pt x="39" y="183"/>
                </a:cubicBezTo>
                <a:cubicBezTo>
                  <a:pt x="0" y="143"/>
                  <a:pt x="0" y="79"/>
                  <a:pt x="39" y="39"/>
                </a:cubicBezTo>
                <a:cubicBezTo>
                  <a:pt x="79" y="0"/>
                  <a:pt x="143" y="0"/>
                  <a:pt x="182" y="39"/>
                </a:cubicBezTo>
                <a:lnTo>
                  <a:pt x="373" y="230"/>
                </a:lnTo>
                <a:close/>
              </a:path>
            </a:pathLst>
          </a:custGeom>
          <a:solidFill>
            <a:srgbClr val="88272C">
              <a:alpha val="25000"/>
            </a:srgbClr>
          </a:solidFill>
          <a:ln cap="sq">
            <a:noFill/>
          </a:ln>
        </p:spPr>
        <p:txBody>
          <a:bodyPr vert="horz" wrap="square" lIns="91440" tIns="45721" rIns="91440" bIns="45721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5"/>
            </p:custDataLst>
          </p:nvPr>
        </p:nvSpPr>
        <p:spPr>
          <a:xfrm rot="5400000">
            <a:off x="1884917" y="1609375"/>
            <a:ext cx="1547214" cy="1558335"/>
          </a:xfrm>
          <a:custGeom>
            <a:avLst/>
            <a:gdLst>
              <a:gd name="T0" fmla="*/ 230 w 412"/>
              <a:gd name="T1" fmla="*/ 40 h 413"/>
              <a:gd name="T2" fmla="*/ 373 w 412"/>
              <a:gd name="T3" fmla="*/ 40 h 413"/>
              <a:gd name="T4" fmla="*/ 373 w 412"/>
              <a:gd name="T5" fmla="*/ 183 h 413"/>
              <a:gd name="T6" fmla="*/ 182 w 412"/>
              <a:gd name="T7" fmla="*/ 373 h 413"/>
              <a:gd name="T8" fmla="*/ 39 w 412"/>
              <a:gd name="T9" fmla="*/ 373 h 413"/>
              <a:gd name="T10" fmla="*/ 39 w 412"/>
              <a:gd name="T11" fmla="*/ 230 h 413"/>
              <a:gd name="T12" fmla="*/ 230 w 412"/>
              <a:gd name="T13" fmla="*/ 40 h 413"/>
            </a:gdLst>
            <a:ahLst/>
            <a:cxnLst/>
            <a:rect l="0" t="0" r="r" b="b"/>
            <a:pathLst>
              <a:path w="412" h="413">
                <a:moveTo>
                  <a:pt x="230" y="40"/>
                </a:moveTo>
                <a:cubicBezTo>
                  <a:pt x="269" y="0"/>
                  <a:pt x="333" y="0"/>
                  <a:pt x="373" y="40"/>
                </a:cubicBezTo>
                <a:cubicBezTo>
                  <a:pt x="412" y="79"/>
                  <a:pt x="412" y="143"/>
                  <a:pt x="373" y="183"/>
                </a:cubicBezTo>
                <a:cubicBezTo>
                  <a:pt x="182" y="373"/>
                  <a:pt x="182" y="373"/>
                  <a:pt x="182" y="373"/>
                </a:cubicBezTo>
                <a:cubicBezTo>
                  <a:pt x="143" y="413"/>
                  <a:pt x="79" y="413"/>
                  <a:pt x="39" y="373"/>
                </a:cubicBezTo>
                <a:cubicBezTo>
                  <a:pt x="0" y="334"/>
                  <a:pt x="0" y="270"/>
                  <a:pt x="39" y="230"/>
                </a:cubicBezTo>
                <a:lnTo>
                  <a:pt x="230" y="40"/>
                </a:lnTo>
                <a:close/>
              </a:path>
            </a:pathLst>
          </a:custGeom>
          <a:solidFill>
            <a:srgbClr val="88272C">
              <a:alpha val="25000"/>
            </a:srgbClr>
          </a:solidFill>
          <a:ln cap="sq">
            <a:noFill/>
          </a:ln>
        </p:spPr>
        <p:txBody>
          <a:bodyPr vert="horz" wrap="square" lIns="91440" tIns="45721" rIns="91440" bIns="45721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6"/>
            </p:custDataLst>
          </p:nvPr>
        </p:nvSpPr>
        <p:spPr>
          <a:xfrm>
            <a:off x="695325" y="2364617"/>
            <a:ext cx="2713992" cy="765666"/>
          </a:xfrm>
          <a:prstGeom prst="roundRect">
            <a:avLst>
              <a:gd name="adj" fmla="val 50000"/>
            </a:avLst>
          </a:prstGeom>
          <a:solidFill>
            <a:srgbClr val="88272C"/>
          </a:solidFill>
          <a:ln cap="sq">
            <a:noFill/>
          </a:ln>
        </p:spPr>
        <p:txBody>
          <a:bodyPr vert="horz" wrap="square" lIns="91440" tIns="45721" rIns="91440" bIns="45721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7"/>
            </p:custDataLst>
          </p:nvPr>
        </p:nvSpPr>
        <p:spPr>
          <a:xfrm>
            <a:off x="2700935" y="2428953"/>
            <a:ext cx="630641" cy="636995"/>
          </a:xfrm>
          <a:prstGeom prst="ellipse">
            <a:avLst/>
          </a:prstGeom>
          <a:solidFill>
            <a:srgbClr val="FFFFFF">
              <a:alpha val="100000"/>
            </a:srgbClr>
          </a:solidFill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8"/>
            </p:custDataLst>
          </p:nvPr>
        </p:nvSpPr>
        <p:spPr>
          <a:xfrm>
            <a:off x="2749895" y="2535918"/>
            <a:ext cx="532720" cy="4230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9"/>
            </p:custDataLst>
          </p:nvPr>
        </p:nvSpPr>
        <p:spPr>
          <a:xfrm rot="16200000">
            <a:off x="5748614" y="2329045"/>
            <a:ext cx="1547214" cy="1555157"/>
          </a:xfrm>
          <a:custGeom>
            <a:avLst/>
            <a:gdLst>
              <a:gd name="T0" fmla="*/ 373 w 412"/>
              <a:gd name="T1" fmla="*/ 230 h 412"/>
              <a:gd name="T2" fmla="*/ 373 w 412"/>
              <a:gd name="T3" fmla="*/ 373 h 412"/>
              <a:gd name="T4" fmla="*/ 230 w 412"/>
              <a:gd name="T5" fmla="*/ 373 h 412"/>
              <a:gd name="T6" fmla="*/ 39 w 412"/>
              <a:gd name="T7" fmla="*/ 183 h 412"/>
              <a:gd name="T8" fmla="*/ 39 w 412"/>
              <a:gd name="T9" fmla="*/ 39 h 412"/>
              <a:gd name="T10" fmla="*/ 182 w 412"/>
              <a:gd name="T11" fmla="*/ 39 h 412"/>
              <a:gd name="T12" fmla="*/ 373 w 412"/>
              <a:gd name="T13" fmla="*/ 230 h 412"/>
            </a:gdLst>
            <a:ahLst/>
            <a:cxnLst/>
            <a:rect l="0" t="0" r="r" b="b"/>
            <a:pathLst>
              <a:path w="412" h="412">
                <a:moveTo>
                  <a:pt x="373" y="230"/>
                </a:moveTo>
                <a:cubicBezTo>
                  <a:pt x="412" y="269"/>
                  <a:pt x="412" y="333"/>
                  <a:pt x="373" y="373"/>
                </a:cubicBezTo>
                <a:cubicBezTo>
                  <a:pt x="333" y="412"/>
                  <a:pt x="269" y="412"/>
                  <a:pt x="230" y="373"/>
                </a:cubicBezTo>
                <a:cubicBezTo>
                  <a:pt x="39" y="183"/>
                  <a:pt x="39" y="183"/>
                  <a:pt x="39" y="183"/>
                </a:cubicBezTo>
                <a:cubicBezTo>
                  <a:pt x="0" y="143"/>
                  <a:pt x="0" y="79"/>
                  <a:pt x="39" y="39"/>
                </a:cubicBezTo>
                <a:cubicBezTo>
                  <a:pt x="79" y="0"/>
                  <a:pt x="143" y="0"/>
                  <a:pt x="182" y="39"/>
                </a:cubicBezTo>
                <a:lnTo>
                  <a:pt x="373" y="230"/>
                </a:lnTo>
                <a:close/>
              </a:path>
            </a:pathLst>
          </a:custGeom>
          <a:solidFill>
            <a:schemeClr val="accent2">
              <a:alpha val="25000"/>
            </a:schemeClr>
          </a:solidFill>
          <a:ln cap="sq">
            <a:noFill/>
          </a:ln>
        </p:spPr>
        <p:txBody>
          <a:bodyPr vert="horz" wrap="square" lIns="91440" tIns="45721" rIns="91440" bIns="45721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10"/>
            </p:custDataLst>
          </p:nvPr>
        </p:nvSpPr>
        <p:spPr>
          <a:xfrm rot="5400000">
            <a:off x="5749123" y="1609375"/>
            <a:ext cx="1547214" cy="1558335"/>
          </a:xfrm>
          <a:custGeom>
            <a:avLst/>
            <a:gdLst>
              <a:gd name="T0" fmla="*/ 230 w 412"/>
              <a:gd name="T1" fmla="*/ 40 h 413"/>
              <a:gd name="T2" fmla="*/ 373 w 412"/>
              <a:gd name="T3" fmla="*/ 40 h 413"/>
              <a:gd name="T4" fmla="*/ 373 w 412"/>
              <a:gd name="T5" fmla="*/ 183 h 413"/>
              <a:gd name="T6" fmla="*/ 182 w 412"/>
              <a:gd name="T7" fmla="*/ 373 h 413"/>
              <a:gd name="T8" fmla="*/ 39 w 412"/>
              <a:gd name="T9" fmla="*/ 373 h 413"/>
              <a:gd name="T10" fmla="*/ 39 w 412"/>
              <a:gd name="T11" fmla="*/ 230 h 413"/>
              <a:gd name="T12" fmla="*/ 230 w 412"/>
              <a:gd name="T13" fmla="*/ 40 h 413"/>
            </a:gdLst>
            <a:ahLst/>
            <a:cxnLst/>
            <a:rect l="0" t="0" r="r" b="b"/>
            <a:pathLst>
              <a:path w="412" h="413">
                <a:moveTo>
                  <a:pt x="230" y="40"/>
                </a:moveTo>
                <a:cubicBezTo>
                  <a:pt x="269" y="0"/>
                  <a:pt x="333" y="0"/>
                  <a:pt x="373" y="40"/>
                </a:cubicBezTo>
                <a:cubicBezTo>
                  <a:pt x="412" y="79"/>
                  <a:pt x="412" y="143"/>
                  <a:pt x="373" y="183"/>
                </a:cubicBezTo>
                <a:cubicBezTo>
                  <a:pt x="182" y="373"/>
                  <a:pt x="182" y="373"/>
                  <a:pt x="182" y="373"/>
                </a:cubicBezTo>
                <a:cubicBezTo>
                  <a:pt x="143" y="413"/>
                  <a:pt x="79" y="413"/>
                  <a:pt x="39" y="373"/>
                </a:cubicBezTo>
                <a:cubicBezTo>
                  <a:pt x="0" y="334"/>
                  <a:pt x="0" y="270"/>
                  <a:pt x="39" y="230"/>
                </a:cubicBezTo>
                <a:lnTo>
                  <a:pt x="230" y="40"/>
                </a:lnTo>
                <a:close/>
              </a:path>
            </a:pathLst>
          </a:custGeom>
          <a:solidFill>
            <a:schemeClr val="accent2">
              <a:alpha val="25000"/>
            </a:schemeClr>
          </a:solidFill>
          <a:ln cap="sq">
            <a:noFill/>
          </a:ln>
        </p:spPr>
        <p:txBody>
          <a:bodyPr vert="horz" wrap="square" lIns="91440" tIns="45721" rIns="91440" bIns="45721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11"/>
            </p:custDataLst>
          </p:nvPr>
        </p:nvSpPr>
        <p:spPr>
          <a:xfrm>
            <a:off x="4559531" y="2364617"/>
            <a:ext cx="2713992" cy="76566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cap="sq">
            <a:noFill/>
          </a:ln>
        </p:spPr>
        <p:txBody>
          <a:bodyPr vert="horz" wrap="square" lIns="91440" tIns="45721" rIns="91440" bIns="45721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12"/>
            </p:custDataLst>
          </p:nvPr>
        </p:nvSpPr>
        <p:spPr>
          <a:xfrm>
            <a:off x="6565141" y="2428953"/>
            <a:ext cx="630641" cy="636995"/>
          </a:xfrm>
          <a:prstGeom prst="ellipse">
            <a:avLst/>
          </a:prstGeom>
          <a:solidFill>
            <a:srgbClr val="FFFFFF">
              <a:alpha val="100000"/>
            </a:srgbClr>
          </a:solidFill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13"/>
            </p:custDataLst>
          </p:nvPr>
        </p:nvSpPr>
        <p:spPr>
          <a:xfrm>
            <a:off x="6614101" y="2535918"/>
            <a:ext cx="532720" cy="4230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14"/>
            </p:custDataLst>
          </p:nvPr>
        </p:nvSpPr>
        <p:spPr>
          <a:xfrm rot="16200000">
            <a:off x="9612819" y="2329045"/>
            <a:ext cx="1547214" cy="1555157"/>
          </a:xfrm>
          <a:custGeom>
            <a:avLst/>
            <a:gdLst>
              <a:gd name="T0" fmla="*/ 373 w 412"/>
              <a:gd name="T1" fmla="*/ 230 h 412"/>
              <a:gd name="T2" fmla="*/ 373 w 412"/>
              <a:gd name="T3" fmla="*/ 373 h 412"/>
              <a:gd name="T4" fmla="*/ 230 w 412"/>
              <a:gd name="T5" fmla="*/ 373 h 412"/>
              <a:gd name="T6" fmla="*/ 39 w 412"/>
              <a:gd name="T7" fmla="*/ 183 h 412"/>
              <a:gd name="T8" fmla="*/ 39 w 412"/>
              <a:gd name="T9" fmla="*/ 39 h 412"/>
              <a:gd name="T10" fmla="*/ 182 w 412"/>
              <a:gd name="T11" fmla="*/ 39 h 412"/>
              <a:gd name="T12" fmla="*/ 373 w 412"/>
              <a:gd name="T13" fmla="*/ 230 h 412"/>
            </a:gdLst>
            <a:ahLst/>
            <a:cxnLst/>
            <a:rect l="0" t="0" r="r" b="b"/>
            <a:pathLst>
              <a:path w="412" h="412">
                <a:moveTo>
                  <a:pt x="373" y="230"/>
                </a:moveTo>
                <a:cubicBezTo>
                  <a:pt x="412" y="269"/>
                  <a:pt x="412" y="333"/>
                  <a:pt x="373" y="373"/>
                </a:cubicBezTo>
                <a:cubicBezTo>
                  <a:pt x="333" y="412"/>
                  <a:pt x="269" y="412"/>
                  <a:pt x="230" y="373"/>
                </a:cubicBezTo>
                <a:cubicBezTo>
                  <a:pt x="39" y="183"/>
                  <a:pt x="39" y="183"/>
                  <a:pt x="39" y="183"/>
                </a:cubicBezTo>
                <a:cubicBezTo>
                  <a:pt x="0" y="143"/>
                  <a:pt x="0" y="79"/>
                  <a:pt x="39" y="39"/>
                </a:cubicBezTo>
                <a:cubicBezTo>
                  <a:pt x="79" y="0"/>
                  <a:pt x="143" y="0"/>
                  <a:pt x="182" y="39"/>
                </a:cubicBezTo>
                <a:lnTo>
                  <a:pt x="373" y="230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  <a:ln cap="sq">
            <a:noFill/>
          </a:ln>
        </p:spPr>
        <p:txBody>
          <a:bodyPr vert="horz" wrap="square" lIns="91440" tIns="45721" rIns="91440" bIns="45721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>
            <p:custDataLst>
              <p:tags r:id="rId15"/>
            </p:custDataLst>
          </p:nvPr>
        </p:nvSpPr>
        <p:spPr>
          <a:xfrm rot="5400000">
            <a:off x="9613328" y="1609375"/>
            <a:ext cx="1547214" cy="1558335"/>
          </a:xfrm>
          <a:custGeom>
            <a:avLst/>
            <a:gdLst>
              <a:gd name="T0" fmla="*/ 230 w 412"/>
              <a:gd name="T1" fmla="*/ 40 h 413"/>
              <a:gd name="T2" fmla="*/ 373 w 412"/>
              <a:gd name="T3" fmla="*/ 40 h 413"/>
              <a:gd name="T4" fmla="*/ 373 w 412"/>
              <a:gd name="T5" fmla="*/ 183 h 413"/>
              <a:gd name="T6" fmla="*/ 182 w 412"/>
              <a:gd name="T7" fmla="*/ 373 h 413"/>
              <a:gd name="T8" fmla="*/ 39 w 412"/>
              <a:gd name="T9" fmla="*/ 373 h 413"/>
              <a:gd name="T10" fmla="*/ 39 w 412"/>
              <a:gd name="T11" fmla="*/ 230 h 413"/>
              <a:gd name="T12" fmla="*/ 230 w 412"/>
              <a:gd name="T13" fmla="*/ 40 h 413"/>
            </a:gdLst>
            <a:ahLst/>
            <a:cxnLst/>
            <a:rect l="0" t="0" r="r" b="b"/>
            <a:pathLst>
              <a:path w="412" h="413">
                <a:moveTo>
                  <a:pt x="230" y="40"/>
                </a:moveTo>
                <a:cubicBezTo>
                  <a:pt x="269" y="0"/>
                  <a:pt x="333" y="0"/>
                  <a:pt x="373" y="40"/>
                </a:cubicBezTo>
                <a:cubicBezTo>
                  <a:pt x="412" y="79"/>
                  <a:pt x="412" y="143"/>
                  <a:pt x="373" y="183"/>
                </a:cubicBezTo>
                <a:cubicBezTo>
                  <a:pt x="182" y="373"/>
                  <a:pt x="182" y="373"/>
                  <a:pt x="182" y="373"/>
                </a:cubicBezTo>
                <a:cubicBezTo>
                  <a:pt x="143" y="413"/>
                  <a:pt x="79" y="413"/>
                  <a:pt x="39" y="373"/>
                </a:cubicBezTo>
                <a:cubicBezTo>
                  <a:pt x="0" y="334"/>
                  <a:pt x="0" y="270"/>
                  <a:pt x="39" y="230"/>
                </a:cubicBezTo>
                <a:lnTo>
                  <a:pt x="230" y="40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  <a:ln cap="sq">
            <a:noFill/>
          </a:ln>
        </p:spPr>
        <p:txBody>
          <a:bodyPr vert="horz" wrap="square" lIns="91440" tIns="45721" rIns="91440" bIns="45721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16"/>
            </p:custDataLst>
          </p:nvPr>
        </p:nvSpPr>
        <p:spPr>
          <a:xfrm>
            <a:off x="8423736" y="2364617"/>
            <a:ext cx="2713992" cy="76566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cap="sq">
            <a:noFill/>
          </a:ln>
        </p:spPr>
        <p:txBody>
          <a:bodyPr vert="horz" wrap="square" lIns="91440" tIns="45721" rIns="91440" bIns="45721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>
            <p:custDataLst>
              <p:tags r:id="rId17"/>
            </p:custDataLst>
          </p:nvPr>
        </p:nvSpPr>
        <p:spPr>
          <a:xfrm>
            <a:off x="10429346" y="2428953"/>
            <a:ext cx="630641" cy="636995"/>
          </a:xfrm>
          <a:prstGeom prst="ellipse">
            <a:avLst/>
          </a:prstGeom>
          <a:solidFill>
            <a:srgbClr val="FFFFFF">
              <a:alpha val="100000"/>
            </a:srgbClr>
          </a:solidFill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>
            <p:custDataLst>
              <p:tags r:id="rId18"/>
            </p:custDataLst>
          </p:nvPr>
        </p:nvSpPr>
        <p:spPr>
          <a:xfrm>
            <a:off x="10478306" y="2535918"/>
            <a:ext cx="532720" cy="4230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5159576" y="908978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课后思考</a:t>
            </a:r>
            <a:endParaRPr kumimoji="1" lang="zh-CN" altLang="en-US" sz="2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4739032" y="973249"/>
            <a:ext cx="312365" cy="312365"/>
            <a:chOff x="504217" y="534464"/>
            <a:chExt cx="312365" cy="312365"/>
          </a:xfrm>
        </p:grpSpPr>
        <p:sp>
          <p:nvSpPr>
            <p:cNvPr id="26" name="标题 1"/>
            <p:cNvSpPr txBox="1"/>
            <p:nvPr/>
          </p:nvSpPr>
          <p:spPr>
            <a:xfrm>
              <a:off x="504217" y="534464"/>
              <a:ext cx="312365" cy="312365"/>
            </a:xfrm>
            <a:prstGeom prst="ellipse">
              <a:avLst/>
            </a:prstGeom>
            <a:solidFill>
              <a:schemeClr val="bg1"/>
            </a:solidFill>
            <a:ln w="12700" cap="sq">
              <a:solidFill>
                <a:schemeClr val="accent1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7" name="标题 1"/>
            <p:cNvSpPr txBox="1"/>
            <p:nvPr/>
          </p:nvSpPr>
          <p:spPr>
            <a:xfrm>
              <a:off x="533681" y="563928"/>
              <a:ext cx="253437" cy="253437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bg1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flipH="1">
            <a:off x="4611" y="0"/>
            <a:ext cx="12192000" cy="6858000"/>
          </a:xfrm>
          <a:custGeom>
            <a:avLst/>
            <a:gdLst>
              <a:gd name="connsiteX0" fmla="*/ 10588975 w 12192000"/>
              <a:gd name="connsiteY0" fmla="*/ 5592134 h 6858000"/>
              <a:gd name="connsiteX1" fmla="*/ 10554331 w 12192000"/>
              <a:gd name="connsiteY1" fmla="*/ 5665790 h 6858000"/>
              <a:gd name="connsiteX2" fmla="*/ 10525725 w 12192000"/>
              <a:gd name="connsiteY2" fmla="*/ 6204684 h 6858000"/>
              <a:gd name="connsiteX3" fmla="*/ 10573951 w 12192000"/>
              <a:gd name="connsiteY3" fmla="*/ 6271481 h 6858000"/>
              <a:gd name="connsiteX4" fmla="*/ 11142446 w 12192000"/>
              <a:gd name="connsiteY4" fmla="*/ 6426217 h 6858000"/>
              <a:gd name="connsiteX5" fmla="*/ 11360490 w 12192000"/>
              <a:gd name="connsiteY5" fmla="*/ 6491337 h 6858000"/>
              <a:gd name="connsiteX6" fmla="*/ 11371145 w 12192000"/>
              <a:gd name="connsiteY6" fmla="*/ 6176925 h 6858000"/>
              <a:gd name="connsiteX7" fmla="*/ 11384876 w 12192000"/>
              <a:gd name="connsiteY7" fmla="*/ 5824883 h 6858000"/>
              <a:gd name="connsiteX8" fmla="*/ 11318216 w 12192000"/>
              <a:gd name="connsiteY8" fmla="*/ 5758565 h 6858000"/>
              <a:gd name="connsiteX9" fmla="*/ 10588975 w 12192000"/>
              <a:gd name="connsiteY9" fmla="*/ 5592134 h 6858000"/>
              <a:gd name="connsiteX10" fmla="*/ 5581444 w 12192000"/>
              <a:gd name="connsiteY10" fmla="*/ 5523716 h 6858000"/>
              <a:gd name="connsiteX11" fmla="*/ 5466692 w 12192000"/>
              <a:gd name="connsiteY11" fmla="*/ 5536517 h 6858000"/>
              <a:gd name="connsiteX12" fmla="*/ 5130140 w 12192000"/>
              <a:gd name="connsiteY12" fmla="*/ 5593505 h 6858000"/>
              <a:gd name="connsiteX13" fmla="*/ 4887626 w 12192000"/>
              <a:gd name="connsiteY13" fmla="*/ 5643624 h 6858000"/>
              <a:gd name="connsiteX14" fmla="*/ 4848896 w 12192000"/>
              <a:gd name="connsiteY14" fmla="*/ 6353716 h 6858000"/>
              <a:gd name="connsiteX15" fmla="*/ 4866968 w 12192000"/>
              <a:gd name="connsiteY15" fmla="*/ 6732244 h 6858000"/>
              <a:gd name="connsiteX16" fmla="*/ 4935673 w 12192000"/>
              <a:gd name="connsiteY16" fmla="*/ 6703722 h 6858000"/>
              <a:gd name="connsiteX17" fmla="*/ 5276192 w 12192000"/>
              <a:gd name="connsiteY17" fmla="*/ 6600065 h 6858000"/>
              <a:gd name="connsiteX18" fmla="*/ 5576652 w 12192000"/>
              <a:gd name="connsiteY18" fmla="*/ 6508975 h 6858000"/>
              <a:gd name="connsiteX19" fmla="*/ 5599228 w 12192000"/>
              <a:gd name="connsiteY19" fmla="*/ 6043603 h 6858000"/>
              <a:gd name="connsiteX20" fmla="*/ 5625474 w 12192000"/>
              <a:gd name="connsiteY20" fmla="*/ 5557828 h 6858000"/>
              <a:gd name="connsiteX21" fmla="*/ 5602900 w 12192000"/>
              <a:gd name="connsiteY21" fmla="*/ 5524287 h 6858000"/>
              <a:gd name="connsiteX22" fmla="*/ 5581444 w 12192000"/>
              <a:gd name="connsiteY22" fmla="*/ 5523716 h 6858000"/>
              <a:gd name="connsiteX23" fmla="*/ 9738922 w 12192000"/>
              <a:gd name="connsiteY23" fmla="*/ 5453082 h 6858000"/>
              <a:gd name="connsiteX24" fmla="*/ 9703515 w 12192000"/>
              <a:gd name="connsiteY24" fmla="*/ 5583452 h 6858000"/>
              <a:gd name="connsiteX25" fmla="*/ 9680619 w 12192000"/>
              <a:gd name="connsiteY25" fmla="*/ 6096164 h 6858000"/>
              <a:gd name="connsiteX26" fmla="*/ 9847219 w 12192000"/>
              <a:gd name="connsiteY26" fmla="*/ 6126487 h 6858000"/>
              <a:gd name="connsiteX27" fmla="*/ 10446303 w 12192000"/>
              <a:gd name="connsiteY27" fmla="*/ 6240204 h 6858000"/>
              <a:gd name="connsiteX28" fmla="*/ 10485615 w 12192000"/>
              <a:gd name="connsiteY28" fmla="*/ 6254921 h 6858000"/>
              <a:gd name="connsiteX29" fmla="*/ 10487267 w 12192000"/>
              <a:gd name="connsiteY29" fmla="*/ 6111162 h 6858000"/>
              <a:gd name="connsiteX30" fmla="*/ 10503808 w 12192000"/>
              <a:gd name="connsiteY30" fmla="*/ 5774656 h 6858000"/>
              <a:gd name="connsiteX31" fmla="*/ 10518697 w 12192000"/>
              <a:gd name="connsiteY31" fmla="*/ 5581909 h 6858000"/>
              <a:gd name="connsiteX32" fmla="*/ 10469194 w 12192000"/>
              <a:gd name="connsiteY32" fmla="*/ 5568341 h 6858000"/>
              <a:gd name="connsiteX33" fmla="*/ 9738922 w 12192000"/>
              <a:gd name="connsiteY33" fmla="*/ 5453082 h 6858000"/>
              <a:gd name="connsiteX34" fmla="*/ 6354790 w 12192000"/>
              <a:gd name="connsiteY34" fmla="*/ 5421532 h 6858000"/>
              <a:gd name="connsiteX35" fmla="*/ 6317592 w 12192000"/>
              <a:gd name="connsiteY35" fmla="*/ 5423752 h 6858000"/>
              <a:gd name="connsiteX36" fmla="*/ 5681202 w 12192000"/>
              <a:gd name="connsiteY36" fmla="*/ 5520058 h 6858000"/>
              <a:gd name="connsiteX37" fmla="*/ 5658252 w 12192000"/>
              <a:gd name="connsiteY37" fmla="*/ 5872243 h 6858000"/>
              <a:gd name="connsiteX38" fmla="*/ 5649440 w 12192000"/>
              <a:gd name="connsiteY38" fmla="*/ 6507153 h 6858000"/>
              <a:gd name="connsiteX39" fmla="*/ 5897410 w 12192000"/>
              <a:gd name="connsiteY39" fmla="*/ 6431562 h 6858000"/>
              <a:gd name="connsiteX40" fmla="*/ 6256700 w 12192000"/>
              <a:gd name="connsiteY40" fmla="*/ 6334895 h 6858000"/>
              <a:gd name="connsiteX41" fmla="*/ 6373610 w 12192000"/>
              <a:gd name="connsiteY41" fmla="*/ 6313818 h 6858000"/>
              <a:gd name="connsiteX42" fmla="*/ 6373932 w 12192000"/>
              <a:gd name="connsiteY42" fmla="*/ 6254911 h 6858000"/>
              <a:gd name="connsiteX43" fmla="*/ 6413112 w 12192000"/>
              <a:gd name="connsiteY43" fmla="*/ 5487978 h 6858000"/>
              <a:gd name="connsiteX44" fmla="*/ 6390728 w 12192000"/>
              <a:gd name="connsiteY44" fmla="*/ 5423206 h 6858000"/>
              <a:gd name="connsiteX45" fmla="*/ 6354790 w 12192000"/>
              <a:gd name="connsiteY45" fmla="*/ 5421532 h 6858000"/>
              <a:gd name="connsiteX46" fmla="*/ 8933379 w 12192000"/>
              <a:gd name="connsiteY46" fmla="*/ 5370048 h 6858000"/>
              <a:gd name="connsiteX47" fmla="*/ 8857385 w 12192000"/>
              <a:gd name="connsiteY47" fmla="*/ 5380028 h 6858000"/>
              <a:gd name="connsiteX48" fmla="*/ 8821213 w 12192000"/>
              <a:gd name="connsiteY48" fmla="*/ 6014638 h 6858000"/>
              <a:gd name="connsiteX49" fmla="*/ 8912316 w 12192000"/>
              <a:gd name="connsiteY49" fmla="*/ 6018475 h 6858000"/>
              <a:gd name="connsiteX50" fmla="*/ 9571966 w 12192000"/>
              <a:gd name="connsiteY50" fmla="*/ 6076411 h 6858000"/>
              <a:gd name="connsiteX51" fmla="*/ 9638641 w 12192000"/>
              <a:gd name="connsiteY51" fmla="*/ 6091506 h 6858000"/>
              <a:gd name="connsiteX52" fmla="*/ 9632398 w 12192000"/>
              <a:gd name="connsiteY52" fmla="*/ 6035804 h 6858000"/>
              <a:gd name="connsiteX53" fmla="*/ 9651319 w 12192000"/>
              <a:gd name="connsiteY53" fmla="*/ 5720683 h 6858000"/>
              <a:gd name="connsiteX54" fmla="*/ 9671548 w 12192000"/>
              <a:gd name="connsiteY54" fmla="*/ 5456327 h 6858000"/>
              <a:gd name="connsiteX55" fmla="*/ 9136991 w 12192000"/>
              <a:gd name="connsiteY55" fmla="*/ 5383797 h 6858000"/>
              <a:gd name="connsiteX56" fmla="*/ 8933379 w 12192000"/>
              <a:gd name="connsiteY56" fmla="*/ 5370048 h 6858000"/>
              <a:gd name="connsiteX57" fmla="*/ 7133725 w 12192000"/>
              <a:gd name="connsiteY57" fmla="*/ 5358104 h 6858000"/>
              <a:gd name="connsiteX58" fmla="*/ 7003392 w 12192000"/>
              <a:gd name="connsiteY58" fmla="*/ 5366049 h 6858000"/>
              <a:gd name="connsiteX59" fmla="*/ 6647792 w 12192000"/>
              <a:gd name="connsiteY59" fmla="*/ 5392762 h 6858000"/>
              <a:gd name="connsiteX60" fmla="*/ 6457292 w 12192000"/>
              <a:gd name="connsiteY60" fmla="*/ 5408603 h 6858000"/>
              <a:gd name="connsiteX61" fmla="*/ 6448700 w 12192000"/>
              <a:gd name="connsiteY61" fmla="*/ 5510203 h 6858000"/>
              <a:gd name="connsiteX62" fmla="*/ 6431360 w 12192000"/>
              <a:gd name="connsiteY62" fmla="*/ 6288606 h 6858000"/>
              <a:gd name="connsiteX63" fmla="*/ 6606660 w 12192000"/>
              <a:gd name="connsiteY63" fmla="*/ 6249296 h 6858000"/>
              <a:gd name="connsiteX64" fmla="*/ 7137451 w 12192000"/>
              <a:gd name="connsiteY64" fmla="*/ 6139300 h 6858000"/>
              <a:gd name="connsiteX65" fmla="*/ 7169912 w 12192000"/>
              <a:gd name="connsiteY65" fmla="*/ 6139606 h 6858000"/>
              <a:gd name="connsiteX66" fmla="*/ 7179324 w 12192000"/>
              <a:gd name="connsiteY66" fmla="*/ 5843955 h 6858000"/>
              <a:gd name="connsiteX67" fmla="*/ 7202665 w 12192000"/>
              <a:gd name="connsiteY67" fmla="*/ 5456228 h 6858000"/>
              <a:gd name="connsiteX68" fmla="*/ 7133725 w 12192000"/>
              <a:gd name="connsiteY68" fmla="*/ 5358104 h 6858000"/>
              <a:gd name="connsiteX69" fmla="*/ 7592763 w 12192000"/>
              <a:gd name="connsiteY69" fmla="*/ 5346385 h 6858000"/>
              <a:gd name="connsiteX70" fmla="*/ 7339941 w 12192000"/>
              <a:gd name="connsiteY70" fmla="*/ 5350566 h 6858000"/>
              <a:gd name="connsiteX71" fmla="*/ 7244691 w 12192000"/>
              <a:gd name="connsiteY71" fmla="*/ 5357803 h 6858000"/>
              <a:gd name="connsiteX72" fmla="*/ 7223761 w 12192000"/>
              <a:gd name="connsiteY72" fmla="*/ 5732453 h 6858000"/>
              <a:gd name="connsiteX73" fmla="*/ 7213569 w 12192000"/>
              <a:gd name="connsiteY73" fmla="*/ 6120685 h 6858000"/>
              <a:gd name="connsiteX74" fmla="*/ 7469449 w 12192000"/>
              <a:gd name="connsiteY74" fmla="*/ 6092909 h 6858000"/>
              <a:gd name="connsiteX75" fmla="*/ 7819094 w 12192000"/>
              <a:gd name="connsiteY75" fmla="*/ 6049135 h 6858000"/>
              <a:gd name="connsiteX76" fmla="*/ 7923596 w 12192000"/>
              <a:gd name="connsiteY76" fmla="*/ 6046721 h 6858000"/>
              <a:gd name="connsiteX77" fmla="*/ 7923311 w 12192000"/>
              <a:gd name="connsiteY77" fmla="*/ 6000712 h 6858000"/>
              <a:gd name="connsiteX78" fmla="*/ 7968780 w 12192000"/>
              <a:gd name="connsiteY78" fmla="*/ 5380028 h 6858000"/>
              <a:gd name="connsiteX79" fmla="*/ 7974941 w 12192000"/>
              <a:gd name="connsiteY79" fmla="*/ 5351453 h 6858000"/>
              <a:gd name="connsiteX80" fmla="*/ 7705066 w 12192000"/>
              <a:gd name="connsiteY80" fmla="*/ 5347391 h 6858000"/>
              <a:gd name="connsiteX81" fmla="*/ 7592763 w 12192000"/>
              <a:gd name="connsiteY81" fmla="*/ 5346385 h 6858000"/>
              <a:gd name="connsiteX82" fmla="*/ 8329366 w 12192000"/>
              <a:gd name="connsiteY82" fmla="*/ 5344806 h 6858000"/>
              <a:gd name="connsiteX83" fmla="*/ 8233363 w 12192000"/>
              <a:gd name="connsiteY83" fmla="*/ 5345796 h 6858000"/>
              <a:gd name="connsiteX84" fmla="*/ 8028235 w 12192000"/>
              <a:gd name="connsiteY84" fmla="*/ 5351453 h 6858000"/>
              <a:gd name="connsiteX85" fmla="*/ 8014291 w 12192000"/>
              <a:gd name="connsiteY85" fmla="*/ 5418128 h 6858000"/>
              <a:gd name="connsiteX86" fmla="*/ 7978803 w 12192000"/>
              <a:gd name="connsiteY86" fmla="*/ 6032648 h 6858000"/>
              <a:gd name="connsiteX87" fmla="*/ 8179425 w 12192000"/>
              <a:gd name="connsiteY87" fmla="*/ 6018474 h 6858000"/>
              <a:gd name="connsiteX88" fmla="*/ 8575016 w 12192000"/>
              <a:gd name="connsiteY88" fmla="*/ 6005548 h 6858000"/>
              <a:gd name="connsiteX89" fmla="*/ 8775041 w 12192000"/>
              <a:gd name="connsiteY89" fmla="*/ 6011853 h 6858000"/>
              <a:gd name="connsiteX90" fmla="*/ 8769541 w 12192000"/>
              <a:gd name="connsiteY90" fmla="*/ 5983278 h 6858000"/>
              <a:gd name="connsiteX91" fmla="*/ 8811519 w 12192000"/>
              <a:gd name="connsiteY91" fmla="*/ 5372151 h 6858000"/>
              <a:gd name="connsiteX92" fmla="*/ 8626406 w 12192000"/>
              <a:gd name="connsiteY92" fmla="*/ 5356969 h 6858000"/>
              <a:gd name="connsiteX93" fmla="*/ 8329366 w 12192000"/>
              <a:gd name="connsiteY93" fmla="*/ 5344806 h 6858000"/>
              <a:gd name="connsiteX94" fmla="*/ 1459710 w 12192000"/>
              <a:gd name="connsiteY94" fmla="*/ 5307826 h 6858000"/>
              <a:gd name="connsiteX95" fmla="*/ 1409040 w 12192000"/>
              <a:gd name="connsiteY95" fmla="*/ 5313310 h 6858000"/>
              <a:gd name="connsiteX96" fmla="*/ 955016 w 12192000"/>
              <a:gd name="connsiteY96" fmla="*/ 5365310 h 6858000"/>
              <a:gd name="connsiteX97" fmla="*/ 761340 w 12192000"/>
              <a:gd name="connsiteY97" fmla="*/ 5380259 h 6858000"/>
              <a:gd name="connsiteX98" fmla="*/ 761340 w 12192000"/>
              <a:gd name="connsiteY98" fmla="*/ 6243375 h 6858000"/>
              <a:gd name="connsiteX99" fmla="*/ 1012166 w 12192000"/>
              <a:gd name="connsiteY99" fmla="*/ 6229611 h 6858000"/>
              <a:gd name="connsiteX100" fmla="*/ 1389992 w 12192000"/>
              <a:gd name="connsiteY100" fmla="*/ 6199574 h 6858000"/>
              <a:gd name="connsiteX101" fmla="*/ 1516992 w 12192000"/>
              <a:gd name="connsiteY101" fmla="*/ 6183303 h 6858000"/>
              <a:gd name="connsiteX102" fmla="*/ 1536370 w 12192000"/>
              <a:gd name="connsiteY102" fmla="*/ 5313353 h 6858000"/>
              <a:gd name="connsiteX103" fmla="*/ 1501280 w 12192000"/>
              <a:gd name="connsiteY103" fmla="*/ 5308423 h 6858000"/>
              <a:gd name="connsiteX104" fmla="*/ 1459710 w 12192000"/>
              <a:gd name="connsiteY104" fmla="*/ 5307826 h 6858000"/>
              <a:gd name="connsiteX105" fmla="*/ 2355192 w 12192000"/>
              <a:gd name="connsiteY105" fmla="*/ 5141903 h 6858000"/>
              <a:gd name="connsiteX106" fmla="*/ 2088492 w 12192000"/>
              <a:gd name="connsiteY106" fmla="*/ 5193984 h 6858000"/>
              <a:gd name="connsiteX107" fmla="*/ 1697966 w 12192000"/>
              <a:gd name="connsiteY107" fmla="*/ 5275485 h 6858000"/>
              <a:gd name="connsiteX108" fmla="*/ 1574140 w 12192000"/>
              <a:gd name="connsiteY108" fmla="*/ 5304905 h 6858000"/>
              <a:gd name="connsiteX109" fmla="*/ 1574140 w 12192000"/>
              <a:gd name="connsiteY109" fmla="*/ 5747279 h 6858000"/>
              <a:gd name="connsiteX110" fmla="*/ 1579110 w 12192000"/>
              <a:gd name="connsiteY110" fmla="*/ 6189653 h 6858000"/>
              <a:gd name="connsiteX111" fmla="*/ 1760084 w 12192000"/>
              <a:gd name="connsiteY111" fmla="*/ 6159264 h 6858000"/>
              <a:gd name="connsiteX112" fmla="*/ 2155316 w 12192000"/>
              <a:gd name="connsiteY112" fmla="*/ 6112125 h 6858000"/>
              <a:gd name="connsiteX113" fmla="*/ 2374540 w 12192000"/>
              <a:gd name="connsiteY113" fmla="*/ 6095375 h 6858000"/>
              <a:gd name="connsiteX114" fmla="*/ 3190216 w 12192000"/>
              <a:gd name="connsiteY114" fmla="*/ 4977867 h 6858000"/>
              <a:gd name="connsiteX115" fmla="*/ 3085440 w 12192000"/>
              <a:gd name="connsiteY115" fmla="*/ 4988442 h 6858000"/>
              <a:gd name="connsiteX116" fmla="*/ 2520292 w 12192000"/>
              <a:gd name="connsiteY116" fmla="*/ 5108960 h 6858000"/>
              <a:gd name="connsiteX117" fmla="*/ 2418692 w 12192000"/>
              <a:gd name="connsiteY117" fmla="*/ 5129933 h 6858000"/>
              <a:gd name="connsiteX118" fmla="*/ 2424730 w 12192000"/>
              <a:gd name="connsiteY118" fmla="*/ 6090140 h 6858000"/>
              <a:gd name="connsiteX119" fmla="*/ 2453460 w 12192000"/>
              <a:gd name="connsiteY119" fmla="*/ 6076635 h 6858000"/>
              <a:gd name="connsiteX120" fmla="*/ 3040868 w 12192000"/>
              <a:gd name="connsiteY120" fmla="*/ 6010950 h 6858000"/>
              <a:gd name="connsiteX121" fmla="*/ 3208164 w 12192000"/>
              <a:gd name="connsiteY121" fmla="*/ 5982766 h 6858000"/>
              <a:gd name="connsiteX122" fmla="*/ 3212856 w 12192000"/>
              <a:gd name="connsiteY122" fmla="*/ 5561003 h 6858000"/>
              <a:gd name="connsiteX123" fmla="*/ 3220184 w 12192000"/>
              <a:gd name="connsiteY123" fmla="*/ 5068878 h 6858000"/>
              <a:gd name="connsiteX124" fmla="*/ 3190216 w 12192000"/>
              <a:gd name="connsiteY124" fmla="*/ 4977867 h 6858000"/>
              <a:gd name="connsiteX125" fmla="*/ 10605478 w 12192000"/>
              <a:gd name="connsiteY125" fmla="*/ 4910538 h 6858000"/>
              <a:gd name="connsiteX126" fmla="*/ 10592471 w 12192000"/>
              <a:gd name="connsiteY126" fmla="*/ 4981771 h 6858000"/>
              <a:gd name="connsiteX127" fmla="*/ 10563412 w 12192000"/>
              <a:gd name="connsiteY127" fmla="*/ 5531031 h 6858000"/>
              <a:gd name="connsiteX128" fmla="*/ 10680040 w 12192000"/>
              <a:gd name="connsiteY128" fmla="*/ 5560373 h 6858000"/>
              <a:gd name="connsiteX129" fmla="*/ 11306457 w 12192000"/>
              <a:gd name="connsiteY129" fmla="*/ 5708997 h 6858000"/>
              <a:gd name="connsiteX130" fmla="*/ 11386708 w 12192000"/>
              <a:gd name="connsiteY130" fmla="*/ 5728518 h 6858000"/>
              <a:gd name="connsiteX131" fmla="*/ 11398069 w 12192000"/>
              <a:gd name="connsiteY131" fmla="*/ 5451118 h 6858000"/>
              <a:gd name="connsiteX132" fmla="*/ 11409892 w 12192000"/>
              <a:gd name="connsiteY132" fmla="*/ 5128270 h 6858000"/>
              <a:gd name="connsiteX133" fmla="*/ 11416640 w 12192000"/>
              <a:gd name="connsiteY133" fmla="*/ 5076536 h 6858000"/>
              <a:gd name="connsiteX134" fmla="*/ 11337265 w 12192000"/>
              <a:gd name="connsiteY134" fmla="*/ 5056079 h 6858000"/>
              <a:gd name="connsiteX135" fmla="*/ 10652284 w 12192000"/>
              <a:gd name="connsiteY135" fmla="*/ 4914382 h 6858000"/>
              <a:gd name="connsiteX136" fmla="*/ 9758938 w 12192000"/>
              <a:gd name="connsiteY136" fmla="*/ 4749652 h 6858000"/>
              <a:gd name="connsiteX137" fmla="*/ 9721381 w 12192000"/>
              <a:gd name="connsiteY137" fmla="*/ 5327579 h 6858000"/>
              <a:gd name="connsiteX138" fmla="*/ 9727540 w 12192000"/>
              <a:gd name="connsiteY138" fmla="*/ 5411655 h 6858000"/>
              <a:gd name="connsiteX139" fmla="*/ 9870415 w 12192000"/>
              <a:gd name="connsiteY139" fmla="*/ 5426571 h 6858000"/>
              <a:gd name="connsiteX140" fmla="*/ 10458948 w 12192000"/>
              <a:gd name="connsiteY140" fmla="*/ 5519364 h 6858000"/>
              <a:gd name="connsiteX141" fmla="*/ 10523606 w 12192000"/>
              <a:gd name="connsiteY141" fmla="*/ 5532097 h 6858000"/>
              <a:gd name="connsiteX142" fmla="*/ 10525320 w 12192000"/>
              <a:gd name="connsiteY142" fmla="*/ 5381450 h 6858000"/>
              <a:gd name="connsiteX143" fmla="*/ 10541867 w 12192000"/>
              <a:gd name="connsiteY143" fmla="*/ 5064550 h 6858000"/>
              <a:gd name="connsiteX144" fmla="*/ 10556701 w 12192000"/>
              <a:gd name="connsiteY144" fmla="*/ 4898298 h 6858000"/>
              <a:gd name="connsiteX145" fmla="*/ 10215146 w 12192000"/>
              <a:gd name="connsiteY145" fmla="*/ 4826592 h 6858000"/>
              <a:gd name="connsiteX146" fmla="*/ 9819615 w 12192000"/>
              <a:gd name="connsiteY146" fmla="*/ 4752993 h 6858000"/>
              <a:gd name="connsiteX147" fmla="*/ 9758938 w 12192000"/>
              <a:gd name="connsiteY147" fmla="*/ 4749652 h 6858000"/>
              <a:gd name="connsiteX148" fmla="*/ 4028416 w 12192000"/>
              <a:gd name="connsiteY148" fmla="*/ 4723958 h 6858000"/>
              <a:gd name="connsiteX149" fmla="*/ 3860140 w 12192000"/>
              <a:gd name="connsiteY149" fmla="*/ 4761680 h 6858000"/>
              <a:gd name="connsiteX150" fmla="*/ 3510892 w 12192000"/>
              <a:gd name="connsiteY150" fmla="*/ 4873825 h 6858000"/>
              <a:gd name="connsiteX151" fmla="*/ 3286056 w 12192000"/>
              <a:gd name="connsiteY151" fmla="*/ 4947228 h 6858000"/>
              <a:gd name="connsiteX152" fmla="*/ 3262424 w 12192000"/>
              <a:gd name="connsiteY152" fmla="*/ 5464226 h 6858000"/>
              <a:gd name="connsiteX153" fmla="*/ 3260426 w 12192000"/>
              <a:gd name="connsiteY153" fmla="*/ 5977049 h 6858000"/>
              <a:gd name="connsiteX154" fmla="*/ 3290408 w 12192000"/>
              <a:gd name="connsiteY154" fmla="*/ 5964119 h 6858000"/>
              <a:gd name="connsiteX155" fmla="*/ 3669640 w 12192000"/>
              <a:gd name="connsiteY155" fmla="*/ 5862626 h 6858000"/>
              <a:gd name="connsiteX156" fmla="*/ 4018892 w 12192000"/>
              <a:gd name="connsiteY156" fmla="*/ 5774062 h 6858000"/>
              <a:gd name="connsiteX157" fmla="*/ 4026696 w 12192000"/>
              <a:gd name="connsiteY157" fmla="*/ 5572283 h 6858000"/>
              <a:gd name="connsiteX158" fmla="*/ 4042572 w 12192000"/>
              <a:gd name="connsiteY158" fmla="*/ 5049828 h 6858000"/>
              <a:gd name="connsiteX159" fmla="*/ 4028416 w 12192000"/>
              <a:gd name="connsiteY159" fmla="*/ 4723958 h 6858000"/>
              <a:gd name="connsiteX160" fmla="*/ 8956016 w 12192000"/>
              <a:gd name="connsiteY160" fmla="*/ 4608226 h 6858000"/>
              <a:gd name="connsiteX161" fmla="*/ 8920988 w 12192000"/>
              <a:gd name="connsiteY161" fmla="*/ 4611678 h 6858000"/>
              <a:gd name="connsiteX162" fmla="*/ 8870534 w 12192000"/>
              <a:gd name="connsiteY162" fmla="*/ 5257469 h 6858000"/>
              <a:gd name="connsiteX163" fmla="*/ 8876641 w 12192000"/>
              <a:gd name="connsiteY163" fmla="*/ 5334934 h 6858000"/>
              <a:gd name="connsiteX164" fmla="*/ 9013166 w 12192000"/>
              <a:gd name="connsiteY164" fmla="*/ 5337181 h 6858000"/>
              <a:gd name="connsiteX165" fmla="*/ 9528286 w 12192000"/>
              <a:gd name="connsiteY165" fmla="*/ 5384707 h 6858000"/>
              <a:gd name="connsiteX166" fmla="*/ 9672626 w 12192000"/>
              <a:gd name="connsiteY166" fmla="*/ 5397902 h 6858000"/>
              <a:gd name="connsiteX167" fmla="*/ 9690345 w 12192000"/>
              <a:gd name="connsiteY167" fmla="*/ 5145730 h 6858000"/>
              <a:gd name="connsiteX168" fmla="*/ 9707930 w 12192000"/>
              <a:gd name="connsiteY168" fmla="*/ 4817861 h 6858000"/>
              <a:gd name="connsiteX169" fmla="*/ 9714841 w 12192000"/>
              <a:gd name="connsiteY169" fmla="*/ 4735119 h 6858000"/>
              <a:gd name="connsiteX170" fmla="*/ 9349716 w 12192000"/>
              <a:gd name="connsiteY170" fmla="*/ 4668359 h 6858000"/>
              <a:gd name="connsiteX171" fmla="*/ 8956016 w 12192000"/>
              <a:gd name="connsiteY171" fmla="*/ 4608226 h 6858000"/>
              <a:gd name="connsiteX172" fmla="*/ 4829929 w 12192000"/>
              <a:gd name="connsiteY172" fmla="*/ 4545783 h 6858000"/>
              <a:gd name="connsiteX173" fmla="*/ 4590392 w 12192000"/>
              <a:gd name="connsiteY173" fmla="*/ 4582453 h 6858000"/>
              <a:gd name="connsiteX174" fmla="*/ 4246022 w 12192000"/>
              <a:gd name="connsiteY174" fmla="*/ 4666091 h 6858000"/>
              <a:gd name="connsiteX175" fmla="*/ 4104852 w 12192000"/>
              <a:gd name="connsiteY175" fmla="*/ 4707490 h 6858000"/>
              <a:gd name="connsiteX176" fmla="*/ 4096796 w 12192000"/>
              <a:gd name="connsiteY176" fmla="*/ 4802787 h 6858000"/>
              <a:gd name="connsiteX177" fmla="*/ 4094076 w 12192000"/>
              <a:gd name="connsiteY177" fmla="*/ 5770553 h 6858000"/>
              <a:gd name="connsiteX178" fmla="*/ 4243300 w 12192000"/>
              <a:gd name="connsiteY178" fmla="*/ 5731410 h 6858000"/>
              <a:gd name="connsiteX179" fmla="*/ 4602064 w 12192000"/>
              <a:gd name="connsiteY179" fmla="*/ 5655659 h 6858000"/>
              <a:gd name="connsiteX180" fmla="*/ 4825798 w 12192000"/>
              <a:gd name="connsiteY180" fmla="*/ 5604714 h 6858000"/>
              <a:gd name="connsiteX181" fmla="*/ 4837048 w 12192000"/>
              <a:gd name="connsiteY181" fmla="*/ 5105791 h 6858000"/>
              <a:gd name="connsiteX182" fmla="*/ 4852854 w 12192000"/>
              <a:gd name="connsiteY182" fmla="*/ 4586278 h 6858000"/>
              <a:gd name="connsiteX183" fmla="*/ 4829929 w 12192000"/>
              <a:gd name="connsiteY183" fmla="*/ 4545783 h 6858000"/>
              <a:gd name="connsiteX184" fmla="*/ 8173077 w 12192000"/>
              <a:gd name="connsiteY184" fmla="*/ 4492832 h 6858000"/>
              <a:gd name="connsiteX185" fmla="*/ 8077872 w 12192000"/>
              <a:gd name="connsiteY185" fmla="*/ 4618028 h 6858000"/>
              <a:gd name="connsiteX186" fmla="*/ 8026411 w 12192000"/>
              <a:gd name="connsiteY186" fmla="*/ 5238466 h 6858000"/>
              <a:gd name="connsiteX187" fmla="*/ 8026737 w 12192000"/>
              <a:gd name="connsiteY187" fmla="*/ 5296929 h 6858000"/>
              <a:gd name="connsiteX188" fmla="*/ 8283414 w 12192000"/>
              <a:gd name="connsiteY188" fmla="*/ 5299011 h 6858000"/>
              <a:gd name="connsiteX189" fmla="*/ 8681835 w 12192000"/>
              <a:gd name="connsiteY189" fmla="*/ 5315309 h 6858000"/>
              <a:gd name="connsiteX190" fmla="*/ 8823580 w 12192000"/>
              <a:gd name="connsiteY190" fmla="*/ 5329525 h 6858000"/>
              <a:gd name="connsiteX191" fmla="*/ 8824146 w 12192000"/>
              <a:gd name="connsiteY191" fmla="*/ 5254764 h 6858000"/>
              <a:gd name="connsiteX192" fmla="*/ 8875482 w 12192000"/>
              <a:gd name="connsiteY192" fmla="*/ 4636628 h 6858000"/>
              <a:gd name="connsiteX193" fmla="*/ 8628991 w 12192000"/>
              <a:gd name="connsiteY193" fmla="*/ 4552504 h 6858000"/>
              <a:gd name="connsiteX194" fmla="*/ 8286091 w 12192000"/>
              <a:gd name="connsiteY194" fmla="*/ 4506404 h 6858000"/>
              <a:gd name="connsiteX195" fmla="*/ 8173077 w 12192000"/>
              <a:gd name="connsiteY195" fmla="*/ 4492832 h 6858000"/>
              <a:gd name="connsiteX196" fmla="*/ 5556524 w 12192000"/>
              <a:gd name="connsiteY196" fmla="*/ 4443935 h 6858000"/>
              <a:gd name="connsiteX197" fmla="*/ 5504792 w 12192000"/>
              <a:gd name="connsiteY197" fmla="*/ 4445998 h 6858000"/>
              <a:gd name="connsiteX198" fmla="*/ 4974566 w 12192000"/>
              <a:gd name="connsiteY198" fmla="*/ 4520829 h 6858000"/>
              <a:gd name="connsiteX199" fmla="*/ 4901540 w 12192000"/>
              <a:gd name="connsiteY199" fmla="*/ 4541367 h 6858000"/>
              <a:gd name="connsiteX200" fmla="*/ 4895008 w 12192000"/>
              <a:gd name="connsiteY200" fmla="*/ 4613035 h 6858000"/>
              <a:gd name="connsiteX201" fmla="*/ 4881220 w 12192000"/>
              <a:gd name="connsiteY201" fmla="*/ 5602066 h 6858000"/>
              <a:gd name="connsiteX202" fmla="*/ 5030408 w 12192000"/>
              <a:gd name="connsiteY202" fmla="*/ 5573134 h 6858000"/>
              <a:gd name="connsiteX203" fmla="*/ 5400388 w 12192000"/>
              <a:gd name="connsiteY203" fmla="*/ 5510570 h 6858000"/>
              <a:gd name="connsiteX204" fmla="*/ 5624522 w 12192000"/>
              <a:gd name="connsiteY204" fmla="*/ 5470672 h 6858000"/>
              <a:gd name="connsiteX205" fmla="*/ 5657227 w 12192000"/>
              <a:gd name="connsiteY205" fmla="*/ 4529128 h 6858000"/>
              <a:gd name="connsiteX206" fmla="*/ 5663540 w 12192000"/>
              <a:gd name="connsiteY206" fmla="*/ 4449753 h 6858000"/>
              <a:gd name="connsiteX207" fmla="*/ 5609566 w 12192000"/>
              <a:gd name="connsiteY207" fmla="*/ 4445538 h 6858000"/>
              <a:gd name="connsiteX208" fmla="*/ 5556524 w 12192000"/>
              <a:gd name="connsiteY208" fmla="*/ 4443935 h 6858000"/>
              <a:gd name="connsiteX209" fmla="*/ 7317919 w 12192000"/>
              <a:gd name="connsiteY209" fmla="*/ 4433440 h 6858000"/>
              <a:gd name="connsiteX210" fmla="*/ 7303905 w 12192000"/>
              <a:gd name="connsiteY210" fmla="*/ 4495571 h 6858000"/>
              <a:gd name="connsiteX211" fmla="*/ 7275074 w 12192000"/>
              <a:gd name="connsiteY211" fmla="*/ 4935903 h 6858000"/>
              <a:gd name="connsiteX212" fmla="*/ 7258824 w 12192000"/>
              <a:gd name="connsiteY212" fmla="*/ 5310687 h 6858000"/>
              <a:gd name="connsiteX213" fmla="*/ 7622516 w 12192000"/>
              <a:gd name="connsiteY213" fmla="*/ 5302106 h 6858000"/>
              <a:gd name="connsiteX214" fmla="*/ 7987641 w 12192000"/>
              <a:gd name="connsiteY214" fmla="*/ 5276265 h 6858000"/>
              <a:gd name="connsiteX215" fmla="*/ 8019820 w 12192000"/>
              <a:gd name="connsiteY215" fmla="*/ 4876384 h 6858000"/>
              <a:gd name="connsiteX216" fmla="*/ 8047866 w 12192000"/>
              <a:gd name="connsiteY216" fmla="*/ 4493045 h 6858000"/>
              <a:gd name="connsiteX217" fmla="*/ 7452755 w 12192000"/>
              <a:gd name="connsiteY217" fmla="*/ 4435534 h 6858000"/>
              <a:gd name="connsiteX218" fmla="*/ 6518292 w 12192000"/>
              <a:gd name="connsiteY218" fmla="*/ 4407740 h 6858000"/>
              <a:gd name="connsiteX219" fmla="*/ 6496264 w 12192000"/>
              <a:gd name="connsiteY219" fmla="*/ 4698621 h 6858000"/>
              <a:gd name="connsiteX220" fmla="*/ 6465684 w 12192000"/>
              <a:gd name="connsiteY220" fmla="*/ 5369112 h 6858000"/>
              <a:gd name="connsiteX221" fmla="*/ 6707782 w 12192000"/>
              <a:gd name="connsiteY221" fmla="*/ 5353457 h 6858000"/>
              <a:gd name="connsiteX222" fmla="*/ 7075144 w 12192000"/>
              <a:gd name="connsiteY222" fmla="*/ 5324727 h 6858000"/>
              <a:gd name="connsiteX223" fmla="*/ 7210400 w 12192000"/>
              <a:gd name="connsiteY223" fmla="*/ 5322961 h 6858000"/>
              <a:gd name="connsiteX224" fmla="*/ 7211300 w 12192000"/>
              <a:gd name="connsiteY224" fmla="*/ 5251482 h 6858000"/>
              <a:gd name="connsiteX225" fmla="*/ 7240196 w 12192000"/>
              <a:gd name="connsiteY225" fmla="*/ 4808637 h 6858000"/>
              <a:gd name="connsiteX226" fmla="*/ 7260948 w 12192000"/>
              <a:gd name="connsiteY226" fmla="*/ 4430027 h 6858000"/>
              <a:gd name="connsiteX227" fmla="*/ 6886000 w 12192000"/>
              <a:gd name="connsiteY227" fmla="*/ 4415262 h 6858000"/>
              <a:gd name="connsiteX228" fmla="*/ 6280814 w 12192000"/>
              <a:gd name="connsiteY228" fmla="*/ 4406882 h 6858000"/>
              <a:gd name="connsiteX229" fmla="*/ 5911996 w 12192000"/>
              <a:gd name="connsiteY229" fmla="*/ 4420123 h 6858000"/>
              <a:gd name="connsiteX230" fmla="*/ 5718400 w 12192000"/>
              <a:gd name="connsiteY230" fmla="*/ 4441462 h 6858000"/>
              <a:gd name="connsiteX231" fmla="*/ 5677212 w 12192000"/>
              <a:gd name="connsiteY231" fmla="*/ 5269179 h 6858000"/>
              <a:gd name="connsiteX232" fmla="*/ 5676912 w 12192000"/>
              <a:gd name="connsiteY232" fmla="*/ 5472655 h 6858000"/>
              <a:gd name="connsiteX233" fmla="*/ 5997252 w 12192000"/>
              <a:gd name="connsiteY233" fmla="*/ 5425195 h 6858000"/>
              <a:gd name="connsiteX234" fmla="*/ 6364466 w 12192000"/>
              <a:gd name="connsiteY234" fmla="*/ 5383644 h 6858000"/>
              <a:gd name="connsiteX235" fmla="*/ 6418086 w 12192000"/>
              <a:gd name="connsiteY235" fmla="*/ 5378641 h 6858000"/>
              <a:gd name="connsiteX236" fmla="*/ 6444188 w 12192000"/>
              <a:gd name="connsiteY236" fmla="*/ 4905566 h 6858000"/>
              <a:gd name="connsiteX237" fmla="*/ 6469944 w 12192000"/>
              <a:gd name="connsiteY237" fmla="*/ 4427528 h 6858000"/>
              <a:gd name="connsiteX238" fmla="*/ 6280814 w 12192000"/>
              <a:gd name="connsiteY238" fmla="*/ 4406882 h 6858000"/>
              <a:gd name="connsiteX239" fmla="*/ 1520166 w 12192000"/>
              <a:gd name="connsiteY239" fmla="*/ 4304735 h 6858000"/>
              <a:gd name="connsiteX240" fmla="*/ 1349970 w 12192000"/>
              <a:gd name="connsiteY240" fmla="*/ 4360883 h 6858000"/>
              <a:gd name="connsiteX241" fmla="*/ 1070570 w 12192000"/>
              <a:gd name="connsiteY241" fmla="*/ 4429131 h 6858000"/>
              <a:gd name="connsiteX242" fmla="*/ 861748 w 12192000"/>
              <a:gd name="connsiteY242" fmla="*/ 4450274 h 6858000"/>
              <a:gd name="connsiteX243" fmla="*/ 778002 w 12192000"/>
              <a:gd name="connsiteY243" fmla="*/ 4464633 h 6858000"/>
              <a:gd name="connsiteX244" fmla="*/ 763356 w 12192000"/>
              <a:gd name="connsiteY244" fmla="*/ 4714368 h 6858000"/>
              <a:gd name="connsiteX245" fmla="*/ 755024 w 12192000"/>
              <a:gd name="connsiteY245" fmla="*/ 5151492 h 6858000"/>
              <a:gd name="connsiteX246" fmla="*/ 761340 w 12192000"/>
              <a:gd name="connsiteY246" fmla="*/ 5338881 h 6858000"/>
              <a:gd name="connsiteX247" fmla="*/ 885166 w 12192000"/>
              <a:gd name="connsiteY247" fmla="*/ 5325530 h 6858000"/>
              <a:gd name="connsiteX248" fmla="*/ 1161392 w 12192000"/>
              <a:gd name="connsiteY248" fmla="*/ 5299528 h 6858000"/>
              <a:gd name="connsiteX249" fmla="*/ 1389992 w 12192000"/>
              <a:gd name="connsiteY249" fmla="*/ 5274425 h 6858000"/>
              <a:gd name="connsiteX250" fmla="*/ 1501116 w 12192000"/>
              <a:gd name="connsiteY250" fmla="*/ 5262021 h 6858000"/>
              <a:gd name="connsiteX251" fmla="*/ 1536040 w 12192000"/>
              <a:gd name="connsiteY251" fmla="*/ 5262069 h 6858000"/>
              <a:gd name="connsiteX252" fmla="*/ 1536040 w 12192000"/>
              <a:gd name="connsiteY252" fmla="*/ 4786061 h 6858000"/>
              <a:gd name="connsiteX253" fmla="*/ 1520166 w 12192000"/>
              <a:gd name="connsiteY253" fmla="*/ 4304735 h 6858000"/>
              <a:gd name="connsiteX254" fmla="*/ 10673308 w 12192000"/>
              <a:gd name="connsiteY254" fmla="*/ 4116755 h 6858000"/>
              <a:gd name="connsiteX255" fmla="*/ 10641807 w 12192000"/>
              <a:gd name="connsiteY255" fmla="*/ 4117326 h 6858000"/>
              <a:gd name="connsiteX256" fmla="*/ 10602349 w 12192000"/>
              <a:gd name="connsiteY256" fmla="*/ 4749755 h 6858000"/>
              <a:gd name="connsiteX257" fmla="*/ 10600818 w 12192000"/>
              <a:gd name="connsiteY257" fmla="*/ 4865607 h 6858000"/>
              <a:gd name="connsiteX258" fmla="*/ 10669004 w 12192000"/>
              <a:gd name="connsiteY258" fmla="*/ 4873026 h 6858000"/>
              <a:gd name="connsiteX259" fmla="*/ 11282315 w 12192000"/>
              <a:gd name="connsiteY259" fmla="*/ 5001293 h 6858000"/>
              <a:gd name="connsiteX260" fmla="*/ 11414256 w 12192000"/>
              <a:gd name="connsiteY260" fmla="*/ 5027870 h 6858000"/>
              <a:gd name="connsiteX261" fmla="*/ 11439908 w 12192000"/>
              <a:gd name="connsiteY261" fmla="*/ 4278287 h 6858000"/>
              <a:gd name="connsiteX262" fmla="*/ 10959352 w 12192000"/>
              <a:gd name="connsiteY262" fmla="*/ 4170493 h 6858000"/>
              <a:gd name="connsiteX263" fmla="*/ 10733165 w 12192000"/>
              <a:gd name="connsiteY263" fmla="*/ 4127424 h 6858000"/>
              <a:gd name="connsiteX264" fmla="*/ 10673308 w 12192000"/>
              <a:gd name="connsiteY264" fmla="*/ 4116755 h 6858000"/>
              <a:gd name="connsiteX265" fmla="*/ 2352016 w 12192000"/>
              <a:gd name="connsiteY265" fmla="*/ 4063001 h 6858000"/>
              <a:gd name="connsiteX266" fmla="*/ 2177392 w 12192000"/>
              <a:gd name="connsiteY266" fmla="*/ 4100749 h 6858000"/>
              <a:gd name="connsiteX267" fmla="*/ 1729716 w 12192000"/>
              <a:gd name="connsiteY267" fmla="*/ 4241484 h 6858000"/>
              <a:gd name="connsiteX268" fmla="*/ 1574140 w 12192000"/>
              <a:gd name="connsiteY268" fmla="*/ 4298127 h 6858000"/>
              <a:gd name="connsiteX269" fmla="*/ 1574140 w 12192000"/>
              <a:gd name="connsiteY269" fmla="*/ 4781196 h 6858000"/>
              <a:gd name="connsiteX270" fmla="*/ 1590016 w 12192000"/>
              <a:gd name="connsiteY270" fmla="*/ 5251058 h 6858000"/>
              <a:gd name="connsiteX271" fmla="*/ 1732892 w 12192000"/>
              <a:gd name="connsiteY271" fmla="*/ 5217619 h 6858000"/>
              <a:gd name="connsiteX272" fmla="*/ 2018640 w 12192000"/>
              <a:gd name="connsiteY272" fmla="*/ 5166641 h 6858000"/>
              <a:gd name="connsiteX273" fmla="*/ 2275816 w 12192000"/>
              <a:gd name="connsiteY273" fmla="*/ 5121941 h 6858000"/>
              <a:gd name="connsiteX274" fmla="*/ 2374240 w 12192000"/>
              <a:gd name="connsiteY274" fmla="*/ 5107987 h 6858000"/>
              <a:gd name="connsiteX275" fmla="*/ 2374240 w 12192000"/>
              <a:gd name="connsiteY275" fmla="*/ 4588370 h 6858000"/>
              <a:gd name="connsiteX276" fmla="*/ 2352016 w 12192000"/>
              <a:gd name="connsiteY276" fmla="*/ 4063001 h 6858000"/>
              <a:gd name="connsiteX277" fmla="*/ 9832738 w 12192000"/>
              <a:gd name="connsiteY277" fmla="*/ 3940068 h 6858000"/>
              <a:gd name="connsiteX278" fmla="*/ 9804757 w 12192000"/>
              <a:gd name="connsiteY278" fmla="*/ 3963256 h 6858000"/>
              <a:gd name="connsiteX279" fmla="*/ 9764026 w 12192000"/>
              <a:gd name="connsiteY279" fmla="*/ 4641680 h 6858000"/>
              <a:gd name="connsiteX280" fmla="*/ 9763280 w 12192000"/>
              <a:gd name="connsiteY280" fmla="*/ 4700257 h 6858000"/>
              <a:gd name="connsiteX281" fmla="*/ 9945435 w 12192000"/>
              <a:gd name="connsiteY281" fmla="*/ 4729298 h 6858000"/>
              <a:gd name="connsiteX282" fmla="*/ 10330790 w 12192000"/>
              <a:gd name="connsiteY282" fmla="*/ 4799004 h 6858000"/>
              <a:gd name="connsiteX283" fmla="*/ 10541690 w 12192000"/>
              <a:gd name="connsiteY283" fmla="*/ 4825687 h 6858000"/>
              <a:gd name="connsiteX284" fmla="*/ 10582074 w 12192000"/>
              <a:gd name="connsiteY284" fmla="*/ 4151921 h 6858000"/>
              <a:gd name="connsiteX285" fmla="*/ 10311740 w 12192000"/>
              <a:gd name="connsiteY285" fmla="*/ 4032243 h 6858000"/>
              <a:gd name="connsiteX286" fmla="*/ 9832738 w 12192000"/>
              <a:gd name="connsiteY286" fmla="*/ 3940068 h 6858000"/>
              <a:gd name="connsiteX287" fmla="*/ 3206360 w 12192000"/>
              <a:gd name="connsiteY287" fmla="*/ 3852844 h 6858000"/>
              <a:gd name="connsiteX288" fmla="*/ 3053692 w 12192000"/>
              <a:gd name="connsiteY288" fmla="*/ 3879557 h 6858000"/>
              <a:gd name="connsiteX289" fmla="*/ 2663166 w 12192000"/>
              <a:gd name="connsiteY289" fmla="*/ 3981996 h 6858000"/>
              <a:gd name="connsiteX290" fmla="*/ 2425040 w 12192000"/>
              <a:gd name="connsiteY290" fmla="*/ 4048653 h 6858000"/>
              <a:gd name="connsiteX291" fmla="*/ 2425040 w 12192000"/>
              <a:gd name="connsiteY291" fmla="*/ 4573053 h 6858000"/>
              <a:gd name="connsiteX292" fmla="*/ 2421866 w 12192000"/>
              <a:gd name="connsiteY292" fmla="*/ 5091101 h 6858000"/>
              <a:gd name="connsiteX293" fmla="*/ 2513940 w 12192000"/>
              <a:gd name="connsiteY293" fmla="*/ 5066208 h 6858000"/>
              <a:gd name="connsiteX294" fmla="*/ 2729840 w 12192000"/>
              <a:gd name="connsiteY294" fmla="*/ 5021198 h 6858000"/>
              <a:gd name="connsiteX295" fmla="*/ 3090688 w 12192000"/>
              <a:gd name="connsiteY295" fmla="*/ 4952010 h 6858000"/>
              <a:gd name="connsiteX296" fmla="*/ 3212948 w 12192000"/>
              <a:gd name="connsiteY296" fmla="*/ 4922872 h 6858000"/>
              <a:gd name="connsiteX297" fmla="*/ 3224780 w 12192000"/>
              <a:gd name="connsiteY297" fmla="*/ 4390922 h 6858000"/>
              <a:gd name="connsiteX298" fmla="*/ 3223172 w 12192000"/>
              <a:gd name="connsiteY298" fmla="*/ 3856159 h 6858000"/>
              <a:gd name="connsiteX299" fmla="*/ 3206360 w 12192000"/>
              <a:gd name="connsiteY299" fmla="*/ 3852844 h 6858000"/>
              <a:gd name="connsiteX300" fmla="*/ 9008090 w 12192000"/>
              <a:gd name="connsiteY300" fmla="*/ 3790408 h 6858000"/>
              <a:gd name="connsiteX301" fmla="*/ 8979589 w 12192000"/>
              <a:gd name="connsiteY301" fmla="*/ 3851200 h 6858000"/>
              <a:gd name="connsiteX302" fmla="*/ 8923524 w 12192000"/>
              <a:gd name="connsiteY302" fmla="*/ 4506523 h 6858000"/>
              <a:gd name="connsiteX303" fmla="*/ 9327491 w 12192000"/>
              <a:gd name="connsiteY303" fmla="*/ 4614190 h 6858000"/>
              <a:gd name="connsiteX304" fmla="*/ 9679916 w 12192000"/>
              <a:gd name="connsiteY304" fmla="*/ 4679504 h 6858000"/>
              <a:gd name="connsiteX305" fmla="*/ 9727541 w 12192000"/>
              <a:gd name="connsiteY305" fmla="*/ 4694228 h 6858000"/>
              <a:gd name="connsiteX306" fmla="*/ 9721222 w 12192000"/>
              <a:gd name="connsiteY306" fmla="*/ 4651366 h 6858000"/>
              <a:gd name="connsiteX307" fmla="*/ 9753029 w 12192000"/>
              <a:gd name="connsiteY307" fmla="*/ 4106799 h 6858000"/>
              <a:gd name="connsiteX308" fmla="*/ 9767685 w 12192000"/>
              <a:gd name="connsiteY308" fmla="*/ 3935295 h 6858000"/>
              <a:gd name="connsiteX309" fmla="*/ 9534888 w 12192000"/>
              <a:gd name="connsiteY309" fmla="*/ 3886566 h 6858000"/>
              <a:gd name="connsiteX310" fmla="*/ 9008090 w 12192000"/>
              <a:gd name="connsiteY310" fmla="*/ 3790408 h 6858000"/>
              <a:gd name="connsiteX311" fmla="*/ 3975022 w 12192000"/>
              <a:gd name="connsiteY311" fmla="*/ 3693937 h 6858000"/>
              <a:gd name="connsiteX312" fmla="*/ 3898240 w 12192000"/>
              <a:gd name="connsiteY312" fmla="*/ 3707406 h 6858000"/>
              <a:gd name="connsiteX313" fmla="*/ 3555390 w 12192000"/>
              <a:gd name="connsiteY313" fmla="*/ 3782870 h 6858000"/>
              <a:gd name="connsiteX314" fmla="*/ 3280752 w 12192000"/>
              <a:gd name="connsiteY314" fmla="*/ 3843914 h 6858000"/>
              <a:gd name="connsiteX315" fmla="*/ 3264262 w 12192000"/>
              <a:gd name="connsiteY315" fmla="*/ 4383078 h 6858000"/>
              <a:gd name="connsiteX316" fmla="*/ 3265850 w 12192000"/>
              <a:gd name="connsiteY316" fmla="*/ 4913611 h 6858000"/>
              <a:gd name="connsiteX317" fmla="*/ 3952216 w 12192000"/>
              <a:gd name="connsiteY317" fmla="*/ 4696314 h 6858000"/>
              <a:gd name="connsiteX318" fmla="*/ 4050640 w 12192000"/>
              <a:gd name="connsiteY318" fmla="*/ 4675879 h 6858000"/>
              <a:gd name="connsiteX319" fmla="*/ 4044216 w 12192000"/>
              <a:gd name="connsiteY319" fmla="*/ 4286591 h 6858000"/>
              <a:gd name="connsiteX320" fmla="*/ 4035984 w 12192000"/>
              <a:gd name="connsiteY320" fmla="*/ 3798878 h 6858000"/>
              <a:gd name="connsiteX321" fmla="*/ 3975022 w 12192000"/>
              <a:gd name="connsiteY321" fmla="*/ 3693937 h 6858000"/>
              <a:gd name="connsiteX322" fmla="*/ 8181315 w 12192000"/>
              <a:gd name="connsiteY322" fmla="*/ 3660937 h 6858000"/>
              <a:gd name="connsiteX323" fmla="*/ 8165440 w 12192000"/>
              <a:gd name="connsiteY323" fmla="*/ 3666423 h 6858000"/>
              <a:gd name="connsiteX324" fmla="*/ 8133924 w 12192000"/>
              <a:gd name="connsiteY324" fmla="*/ 3975254 h 6858000"/>
              <a:gd name="connsiteX325" fmla="*/ 8101244 w 12192000"/>
              <a:gd name="connsiteY325" fmla="*/ 4363278 h 6858000"/>
              <a:gd name="connsiteX326" fmla="*/ 8135935 w 12192000"/>
              <a:gd name="connsiteY326" fmla="*/ 4448695 h 6858000"/>
              <a:gd name="connsiteX327" fmla="*/ 8696699 w 12192000"/>
              <a:gd name="connsiteY327" fmla="*/ 4521177 h 6858000"/>
              <a:gd name="connsiteX328" fmla="*/ 8883780 w 12192000"/>
              <a:gd name="connsiteY328" fmla="*/ 4548447 h 6858000"/>
              <a:gd name="connsiteX329" fmla="*/ 8945113 w 12192000"/>
              <a:gd name="connsiteY329" fmla="*/ 3787126 h 6858000"/>
              <a:gd name="connsiteX330" fmla="*/ 8904465 w 12192000"/>
              <a:gd name="connsiteY330" fmla="*/ 3770228 h 6858000"/>
              <a:gd name="connsiteX331" fmla="*/ 8181315 w 12192000"/>
              <a:gd name="connsiteY331" fmla="*/ 3660937 h 6858000"/>
              <a:gd name="connsiteX332" fmla="*/ 7409493 w 12192000"/>
              <a:gd name="connsiteY332" fmla="*/ 3573062 h 6858000"/>
              <a:gd name="connsiteX333" fmla="*/ 7358395 w 12192000"/>
              <a:gd name="connsiteY333" fmla="*/ 3573341 h 6858000"/>
              <a:gd name="connsiteX334" fmla="*/ 7336382 w 12192000"/>
              <a:gd name="connsiteY334" fmla="*/ 3975478 h 6858000"/>
              <a:gd name="connsiteX335" fmla="*/ 7311280 w 12192000"/>
              <a:gd name="connsiteY335" fmla="*/ 4374067 h 6858000"/>
              <a:gd name="connsiteX336" fmla="*/ 8034894 w 12192000"/>
              <a:gd name="connsiteY336" fmla="*/ 4438830 h 6858000"/>
              <a:gd name="connsiteX337" fmla="*/ 8050296 w 12192000"/>
              <a:gd name="connsiteY337" fmla="*/ 4415347 h 6858000"/>
              <a:gd name="connsiteX338" fmla="*/ 8104261 w 12192000"/>
              <a:gd name="connsiteY338" fmla="*/ 3762180 h 6858000"/>
              <a:gd name="connsiteX339" fmla="*/ 8118216 w 12192000"/>
              <a:gd name="connsiteY339" fmla="*/ 3665156 h 6858000"/>
              <a:gd name="connsiteX340" fmla="*/ 8075153 w 12192000"/>
              <a:gd name="connsiteY340" fmla="*/ 3651488 h 6858000"/>
              <a:gd name="connsiteX341" fmla="*/ 7930491 w 12192000"/>
              <a:gd name="connsiteY341" fmla="*/ 3625133 h 6858000"/>
              <a:gd name="connsiteX342" fmla="*/ 7409493 w 12192000"/>
              <a:gd name="connsiteY342" fmla="*/ 3573062 h 6858000"/>
              <a:gd name="connsiteX343" fmla="*/ 4857092 w 12192000"/>
              <a:gd name="connsiteY343" fmla="*/ 3567103 h 6858000"/>
              <a:gd name="connsiteX344" fmla="*/ 4774540 w 12192000"/>
              <a:gd name="connsiteY344" fmla="*/ 3575117 h 6858000"/>
              <a:gd name="connsiteX345" fmla="*/ 4547140 w 12192000"/>
              <a:gd name="connsiteY345" fmla="*/ 3610216 h 6858000"/>
              <a:gd name="connsiteX346" fmla="*/ 4102432 w 12192000"/>
              <a:gd name="connsiteY346" fmla="*/ 3687753 h 6858000"/>
              <a:gd name="connsiteX347" fmla="*/ 4087248 w 12192000"/>
              <a:gd name="connsiteY347" fmla="*/ 4457128 h 6858000"/>
              <a:gd name="connsiteX348" fmla="*/ 4095092 w 12192000"/>
              <a:gd name="connsiteY348" fmla="*/ 4648653 h 6858000"/>
              <a:gd name="connsiteX349" fmla="*/ 4241140 w 12192000"/>
              <a:gd name="connsiteY349" fmla="*/ 4612987 h 6858000"/>
              <a:gd name="connsiteX350" fmla="*/ 4623906 w 12192000"/>
              <a:gd name="connsiteY350" fmla="*/ 4537383 h 6858000"/>
              <a:gd name="connsiteX351" fmla="*/ 4860623 w 12192000"/>
              <a:gd name="connsiteY351" fmla="*/ 4497445 h 6858000"/>
              <a:gd name="connsiteX352" fmla="*/ 4863052 w 12192000"/>
              <a:gd name="connsiteY352" fmla="*/ 4133874 h 6858000"/>
              <a:gd name="connsiteX353" fmla="*/ 4861288 w 12192000"/>
              <a:gd name="connsiteY353" fmla="*/ 3668703 h 6858000"/>
              <a:gd name="connsiteX354" fmla="*/ 6574398 w 12192000"/>
              <a:gd name="connsiteY354" fmla="*/ 3522653 h 6858000"/>
              <a:gd name="connsiteX355" fmla="*/ 6553196 w 12192000"/>
              <a:gd name="connsiteY355" fmla="*/ 3532178 h 6858000"/>
              <a:gd name="connsiteX356" fmla="*/ 6525478 w 12192000"/>
              <a:gd name="connsiteY356" fmla="*/ 4165133 h 6858000"/>
              <a:gd name="connsiteX357" fmla="*/ 6523364 w 12192000"/>
              <a:gd name="connsiteY357" fmla="*/ 4356763 h 6858000"/>
              <a:gd name="connsiteX358" fmla="*/ 6852276 w 12192000"/>
              <a:gd name="connsiteY358" fmla="*/ 4360205 h 6858000"/>
              <a:gd name="connsiteX359" fmla="*/ 7219290 w 12192000"/>
              <a:gd name="connsiteY359" fmla="*/ 4365426 h 6858000"/>
              <a:gd name="connsiteX360" fmla="*/ 7257390 w 12192000"/>
              <a:gd name="connsiteY360" fmla="*/ 4367203 h 6858000"/>
              <a:gd name="connsiteX361" fmla="*/ 7271980 w 12192000"/>
              <a:gd name="connsiteY361" fmla="*/ 4087803 h 6858000"/>
              <a:gd name="connsiteX362" fmla="*/ 7301053 w 12192000"/>
              <a:gd name="connsiteY362" fmla="*/ 3692129 h 6858000"/>
              <a:gd name="connsiteX363" fmla="*/ 7315538 w 12192000"/>
              <a:gd name="connsiteY363" fmla="*/ 3575854 h 6858000"/>
              <a:gd name="connsiteX364" fmla="*/ 7261063 w 12192000"/>
              <a:gd name="connsiteY364" fmla="*/ 3561732 h 6858000"/>
              <a:gd name="connsiteX365" fmla="*/ 6574398 w 12192000"/>
              <a:gd name="connsiteY365" fmla="*/ 3522653 h 6858000"/>
              <a:gd name="connsiteX366" fmla="*/ 5538564 w 12192000"/>
              <a:gd name="connsiteY366" fmla="*/ 3517425 h 6858000"/>
              <a:gd name="connsiteX367" fmla="*/ 5257140 w 12192000"/>
              <a:gd name="connsiteY367" fmla="*/ 3529698 h 6858000"/>
              <a:gd name="connsiteX368" fmla="*/ 4975977 w 12192000"/>
              <a:gd name="connsiteY368" fmla="*/ 3560365 h 6858000"/>
              <a:gd name="connsiteX369" fmla="*/ 4929764 w 12192000"/>
              <a:gd name="connsiteY369" fmla="*/ 3574586 h 6858000"/>
              <a:gd name="connsiteX370" fmla="*/ 4915641 w 12192000"/>
              <a:gd name="connsiteY370" fmla="*/ 3881995 h 6858000"/>
              <a:gd name="connsiteX371" fmla="*/ 4920754 w 12192000"/>
              <a:gd name="connsiteY371" fmla="*/ 4487853 h 6858000"/>
              <a:gd name="connsiteX372" fmla="*/ 5093704 w 12192000"/>
              <a:gd name="connsiteY372" fmla="*/ 4456826 h 6858000"/>
              <a:gd name="connsiteX373" fmla="*/ 5658752 w 12192000"/>
              <a:gd name="connsiteY373" fmla="*/ 4392645 h 6858000"/>
              <a:gd name="connsiteX374" fmla="*/ 5674924 w 12192000"/>
              <a:gd name="connsiteY374" fmla="*/ 4059228 h 6858000"/>
              <a:gd name="connsiteX375" fmla="*/ 5690740 w 12192000"/>
              <a:gd name="connsiteY375" fmla="*/ 3621078 h 6858000"/>
              <a:gd name="connsiteX376" fmla="*/ 5704644 w 12192000"/>
              <a:gd name="connsiteY376" fmla="*/ 3522653 h 6858000"/>
              <a:gd name="connsiteX377" fmla="*/ 5598368 w 12192000"/>
              <a:gd name="connsiteY377" fmla="*/ 3517952 h 6858000"/>
              <a:gd name="connsiteX378" fmla="*/ 5538564 w 12192000"/>
              <a:gd name="connsiteY378" fmla="*/ 3517425 h 6858000"/>
              <a:gd name="connsiteX379" fmla="*/ 5876784 w 12192000"/>
              <a:gd name="connsiteY379" fmla="*/ 3501016 h 6858000"/>
              <a:gd name="connsiteX380" fmla="*/ 5749512 w 12192000"/>
              <a:gd name="connsiteY380" fmla="*/ 3513068 h 6858000"/>
              <a:gd name="connsiteX381" fmla="*/ 5708148 w 12192000"/>
              <a:gd name="connsiteY381" fmla="*/ 4378105 h 6858000"/>
              <a:gd name="connsiteX382" fmla="*/ 5736566 w 12192000"/>
              <a:gd name="connsiteY382" fmla="*/ 4388437 h 6858000"/>
              <a:gd name="connsiteX383" fmla="*/ 6116324 w 12192000"/>
              <a:gd name="connsiteY383" fmla="*/ 4365792 h 6858000"/>
              <a:gd name="connsiteX384" fmla="*/ 6473856 w 12192000"/>
              <a:gd name="connsiteY384" fmla="*/ 4356417 h 6858000"/>
              <a:gd name="connsiteX385" fmla="*/ 6474788 w 12192000"/>
              <a:gd name="connsiteY385" fmla="*/ 4272910 h 6858000"/>
              <a:gd name="connsiteX386" fmla="*/ 6497180 w 12192000"/>
              <a:gd name="connsiteY386" fmla="*/ 3862363 h 6858000"/>
              <a:gd name="connsiteX387" fmla="*/ 6509524 w 12192000"/>
              <a:gd name="connsiteY387" fmla="*/ 3526201 h 6858000"/>
              <a:gd name="connsiteX388" fmla="*/ 6129596 w 12192000"/>
              <a:gd name="connsiteY388" fmla="*/ 3506507 h 6858000"/>
              <a:gd name="connsiteX389" fmla="*/ 5876784 w 12192000"/>
              <a:gd name="connsiteY389" fmla="*/ 3501016 h 6858000"/>
              <a:gd name="connsiteX390" fmla="*/ 1492288 w 12192000"/>
              <a:gd name="connsiteY390" fmla="*/ 3433753 h 6858000"/>
              <a:gd name="connsiteX391" fmla="*/ 1457748 w 12192000"/>
              <a:gd name="connsiteY391" fmla="*/ 3440081 h 6858000"/>
              <a:gd name="connsiteX392" fmla="*/ 1287356 w 12192000"/>
              <a:gd name="connsiteY392" fmla="*/ 3470920 h 6858000"/>
              <a:gd name="connsiteX393" fmla="*/ 840716 w 12192000"/>
              <a:gd name="connsiteY393" fmla="*/ 3549039 h 6858000"/>
              <a:gd name="connsiteX394" fmla="*/ 774040 w 12192000"/>
              <a:gd name="connsiteY394" fmla="*/ 3563680 h 6858000"/>
              <a:gd name="connsiteX395" fmla="*/ 774040 w 12192000"/>
              <a:gd name="connsiteY395" fmla="*/ 4411653 h 6858000"/>
              <a:gd name="connsiteX396" fmla="*/ 821666 w 12192000"/>
              <a:gd name="connsiteY396" fmla="*/ 4404627 h 6858000"/>
              <a:gd name="connsiteX397" fmla="*/ 1028040 w 12192000"/>
              <a:gd name="connsiteY397" fmla="*/ 4380449 h 6858000"/>
              <a:gd name="connsiteX398" fmla="*/ 1351892 w 12192000"/>
              <a:gd name="connsiteY398" fmla="*/ 4307010 h 6858000"/>
              <a:gd name="connsiteX399" fmla="*/ 1516992 w 12192000"/>
              <a:gd name="connsiteY399" fmla="*/ 4250724 h 6858000"/>
              <a:gd name="connsiteX400" fmla="*/ 1521152 w 12192000"/>
              <a:gd name="connsiteY400" fmla="*/ 4131164 h 6858000"/>
              <a:gd name="connsiteX401" fmla="*/ 1522908 w 12192000"/>
              <a:gd name="connsiteY401" fmla="*/ 3722678 h 6858000"/>
              <a:gd name="connsiteX402" fmla="*/ 1520500 w 12192000"/>
              <a:gd name="connsiteY402" fmla="*/ 3433753 h 6858000"/>
              <a:gd name="connsiteX403" fmla="*/ 10710099 w 12192000"/>
              <a:gd name="connsiteY403" fmla="*/ 3414495 h 6858000"/>
              <a:gd name="connsiteX404" fmla="*/ 10697031 w 12192000"/>
              <a:gd name="connsiteY404" fmla="*/ 3414925 h 6858000"/>
              <a:gd name="connsiteX405" fmla="*/ 10668890 w 12192000"/>
              <a:gd name="connsiteY405" fmla="*/ 3462328 h 6858000"/>
              <a:gd name="connsiteX406" fmla="*/ 10635992 w 12192000"/>
              <a:gd name="connsiteY406" fmla="*/ 4036704 h 6858000"/>
              <a:gd name="connsiteX407" fmla="*/ 11086440 w 12192000"/>
              <a:gd name="connsiteY407" fmla="*/ 4144021 h 6858000"/>
              <a:gd name="connsiteX408" fmla="*/ 11361829 w 12192000"/>
              <a:gd name="connsiteY408" fmla="*/ 4207456 h 6858000"/>
              <a:gd name="connsiteX409" fmla="*/ 11440367 w 12192000"/>
              <a:gd name="connsiteY409" fmla="*/ 4230595 h 6858000"/>
              <a:gd name="connsiteX410" fmla="*/ 11440718 w 12192000"/>
              <a:gd name="connsiteY410" fmla="*/ 4146499 h 6858000"/>
              <a:gd name="connsiteX411" fmla="*/ 11453668 w 12192000"/>
              <a:gd name="connsiteY411" fmla="*/ 3805228 h 6858000"/>
              <a:gd name="connsiteX412" fmla="*/ 11456390 w 12192000"/>
              <a:gd name="connsiteY412" fmla="*/ 3548053 h 6858000"/>
              <a:gd name="connsiteX413" fmla="*/ 11326803 w 12192000"/>
              <a:gd name="connsiteY413" fmla="*/ 3523275 h 6858000"/>
              <a:gd name="connsiteX414" fmla="*/ 11052427 w 12192000"/>
              <a:gd name="connsiteY414" fmla="*/ 3478353 h 6858000"/>
              <a:gd name="connsiteX415" fmla="*/ 10804777 w 12192000"/>
              <a:gd name="connsiteY415" fmla="*/ 3433501 h 6858000"/>
              <a:gd name="connsiteX416" fmla="*/ 10710099 w 12192000"/>
              <a:gd name="connsiteY416" fmla="*/ 3414495 h 6858000"/>
              <a:gd name="connsiteX417" fmla="*/ 9854219 w 12192000"/>
              <a:gd name="connsiteY417" fmla="*/ 3217856 h 6858000"/>
              <a:gd name="connsiteX418" fmla="*/ 9829494 w 12192000"/>
              <a:gd name="connsiteY418" fmla="*/ 3436928 h 6858000"/>
              <a:gd name="connsiteX419" fmla="*/ 9812254 w 12192000"/>
              <a:gd name="connsiteY419" fmla="*/ 3770281 h 6858000"/>
              <a:gd name="connsiteX420" fmla="*/ 9810091 w 12192000"/>
              <a:gd name="connsiteY420" fmla="*/ 3884558 h 6858000"/>
              <a:gd name="connsiteX421" fmla="*/ 10584791 w 12192000"/>
              <a:gd name="connsiteY421" fmla="*/ 4039991 h 6858000"/>
              <a:gd name="connsiteX422" fmla="*/ 10592942 w 12192000"/>
              <a:gd name="connsiteY422" fmla="*/ 3930547 h 6858000"/>
              <a:gd name="connsiteX423" fmla="*/ 10610527 w 12192000"/>
              <a:gd name="connsiteY423" fmla="*/ 3395654 h 6858000"/>
              <a:gd name="connsiteX424" fmla="*/ 10491358 w 12192000"/>
              <a:gd name="connsiteY424" fmla="*/ 3368570 h 6858000"/>
              <a:gd name="connsiteX425" fmla="*/ 9854219 w 12192000"/>
              <a:gd name="connsiteY425" fmla="*/ 3217856 h 6858000"/>
              <a:gd name="connsiteX426" fmla="*/ 2345666 w 12192000"/>
              <a:gd name="connsiteY426" fmla="*/ 3200405 h 6858000"/>
              <a:gd name="connsiteX427" fmla="*/ 2151992 w 12192000"/>
              <a:gd name="connsiteY427" fmla="*/ 3245025 h 6858000"/>
              <a:gd name="connsiteX428" fmla="*/ 1777340 w 12192000"/>
              <a:gd name="connsiteY428" fmla="*/ 3348694 h 6858000"/>
              <a:gd name="connsiteX429" fmla="*/ 1567792 w 12192000"/>
              <a:gd name="connsiteY429" fmla="*/ 3402992 h 6858000"/>
              <a:gd name="connsiteX430" fmla="*/ 1570792 w 12192000"/>
              <a:gd name="connsiteY430" fmla="*/ 3824772 h 6858000"/>
              <a:gd name="connsiteX431" fmla="*/ 1579328 w 12192000"/>
              <a:gd name="connsiteY431" fmla="*/ 4246553 h 6858000"/>
              <a:gd name="connsiteX432" fmla="*/ 1760476 w 12192000"/>
              <a:gd name="connsiteY432" fmla="*/ 4184251 h 6858000"/>
              <a:gd name="connsiteX433" fmla="*/ 2313916 w 12192000"/>
              <a:gd name="connsiteY433" fmla="*/ 4024424 h 6858000"/>
              <a:gd name="connsiteX434" fmla="*/ 2374240 w 12192000"/>
              <a:gd name="connsiteY434" fmla="*/ 4016974 h 6858000"/>
              <a:gd name="connsiteX435" fmla="*/ 2374240 w 12192000"/>
              <a:gd name="connsiteY435" fmla="*/ 3205156 h 6858000"/>
              <a:gd name="connsiteX436" fmla="*/ 9046577 w 12192000"/>
              <a:gd name="connsiteY436" fmla="*/ 2983105 h 6858000"/>
              <a:gd name="connsiteX437" fmla="*/ 9030841 w 12192000"/>
              <a:gd name="connsiteY437" fmla="*/ 3030532 h 6858000"/>
              <a:gd name="connsiteX438" fmla="*/ 9016118 w 12192000"/>
              <a:gd name="connsiteY438" fmla="*/ 3167056 h 6858000"/>
              <a:gd name="connsiteX439" fmla="*/ 8988514 w 12192000"/>
              <a:gd name="connsiteY439" fmla="*/ 3739905 h 6858000"/>
              <a:gd name="connsiteX440" fmla="*/ 9568682 w 12192000"/>
              <a:gd name="connsiteY440" fmla="*/ 3846637 h 6858000"/>
              <a:gd name="connsiteX441" fmla="*/ 9767402 w 12192000"/>
              <a:gd name="connsiteY441" fmla="*/ 3875402 h 6858000"/>
              <a:gd name="connsiteX442" fmla="*/ 9777405 w 12192000"/>
              <a:gd name="connsiteY442" fmla="*/ 3619266 h 6858000"/>
              <a:gd name="connsiteX443" fmla="*/ 9781886 w 12192000"/>
              <a:gd name="connsiteY443" fmla="*/ 3282467 h 6858000"/>
              <a:gd name="connsiteX444" fmla="*/ 9784690 w 12192000"/>
              <a:gd name="connsiteY444" fmla="*/ 3188329 h 6858000"/>
              <a:gd name="connsiteX445" fmla="*/ 9416390 w 12192000"/>
              <a:gd name="connsiteY445" fmla="*/ 3082642 h 6858000"/>
              <a:gd name="connsiteX446" fmla="*/ 9046577 w 12192000"/>
              <a:gd name="connsiteY446" fmla="*/ 2983105 h 6858000"/>
              <a:gd name="connsiteX447" fmla="*/ 3200878 w 12192000"/>
              <a:gd name="connsiteY447" fmla="*/ 2933148 h 6858000"/>
              <a:gd name="connsiteX448" fmla="*/ 2818740 w 12192000"/>
              <a:gd name="connsiteY448" fmla="*/ 3041769 h 6858000"/>
              <a:gd name="connsiteX449" fmla="*/ 2434566 w 12192000"/>
              <a:gd name="connsiteY449" fmla="*/ 3173807 h 6858000"/>
              <a:gd name="connsiteX450" fmla="*/ 2406032 w 12192000"/>
              <a:gd name="connsiteY450" fmla="*/ 3392208 h 6858000"/>
              <a:gd name="connsiteX451" fmla="*/ 2414292 w 12192000"/>
              <a:gd name="connsiteY451" fmla="*/ 3796925 h 6858000"/>
              <a:gd name="connsiteX452" fmla="*/ 2428856 w 12192000"/>
              <a:gd name="connsiteY452" fmla="*/ 4001347 h 6858000"/>
              <a:gd name="connsiteX453" fmla="*/ 2506324 w 12192000"/>
              <a:gd name="connsiteY453" fmla="*/ 3973007 h 6858000"/>
              <a:gd name="connsiteX454" fmla="*/ 3221528 w 12192000"/>
              <a:gd name="connsiteY454" fmla="*/ 3797155 h 6858000"/>
              <a:gd name="connsiteX455" fmla="*/ 3229016 w 12192000"/>
              <a:gd name="connsiteY455" fmla="*/ 3366882 h 6858000"/>
              <a:gd name="connsiteX456" fmla="*/ 3200878 w 12192000"/>
              <a:gd name="connsiteY456" fmla="*/ 2933148 h 6858000"/>
              <a:gd name="connsiteX457" fmla="*/ 8248125 w 12192000"/>
              <a:gd name="connsiteY457" fmla="*/ 2752601 h 6858000"/>
              <a:gd name="connsiteX458" fmla="*/ 8217608 w 12192000"/>
              <a:gd name="connsiteY458" fmla="*/ 2794580 h 6858000"/>
              <a:gd name="connsiteX459" fmla="*/ 8163524 w 12192000"/>
              <a:gd name="connsiteY459" fmla="*/ 3555719 h 6858000"/>
              <a:gd name="connsiteX460" fmla="*/ 8162662 w 12192000"/>
              <a:gd name="connsiteY460" fmla="*/ 3620535 h 6858000"/>
              <a:gd name="connsiteX461" fmla="*/ 8306926 w 12192000"/>
              <a:gd name="connsiteY461" fmla="*/ 3635736 h 6858000"/>
              <a:gd name="connsiteX462" fmla="*/ 8696528 w 12192000"/>
              <a:gd name="connsiteY462" fmla="*/ 3696000 h 6858000"/>
              <a:gd name="connsiteX463" fmla="*/ 8939906 w 12192000"/>
              <a:gd name="connsiteY463" fmla="*/ 3730283 h 6858000"/>
              <a:gd name="connsiteX464" fmla="*/ 8964444 w 12192000"/>
              <a:gd name="connsiteY464" fmla="*/ 3455823 h 6858000"/>
              <a:gd name="connsiteX465" fmla="*/ 8990941 w 12192000"/>
              <a:gd name="connsiteY465" fmla="*/ 3080106 h 6858000"/>
              <a:gd name="connsiteX466" fmla="*/ 8990941 w 12192000"/>
              <a:gd name="connsiteY466" fmla="*/ 2968065 h 6858000"/>
              <a:gd name="connsiteX467" fmla="*/ 8860766 w 12192000"/>
              <a:gd name="connsiteY467" fmla="*/ 2926037 h 6858000"/>
              <a:gd name="connsiteX468" fmla="*/ 8313871 w 12192000"/>
              <a:gd name="connsiteY468" fmla="*/ 2767238 h 6858000"/>
              <a:gd name="connsiteX469" fmla="*/ 8248125 w 12192000"/>
              <a:gd name="connsiteY469" fmla="*/ 2752601 h 6858000"/>
              <a:gd name="connsiteX470" fmla="*/ 4015716 w 12192000"/>
              <a:gd name="connsiteY470" fmla="*/ 2691707 h 6858000"/>
              <a:gd name="connsiteX471" fmla="*/ 3739492 w 12192000"/>
              <a:gd name="connsiteY471" fmla="*/ 2760640 h 6858000"/>
              <a:gd name="connsiteX472" fmla="*/ 3371192 w 12192000"/>
              <a:gd name="connsiteY472" fmla="*/ 2871546 h 6858000"/>
              <a:gd name="connsiteX473" fmla="*/ 3256892 w 12192000"/>
              <a:gd name="connsiteY473" fmla="*/ 2908068 h 6858000"/>
              <a:gd name="connsiteX474" fmla="*/ 3266064 w 12192000"/>
              <a:gd name="connsiteY474" fmla="*/ 3350474 h 6858000"/>
              <a:gd name="connsiteX475" fmla="*/ 3278906 w 12192000"/>
              <a:gd name="connsiteY475" fmla="*/ 3796552 h 6858000"/>
              <a:gd name="connsiteX476" fmla="*/ 3364984 w 12192000"/>
              <a:gd name="connsiteY476" fmla="*/ 3774891 h 6858000"/>
              <a:gd name="connsiteX477" fmla="*/ 4003016 w 12192000"/>
              <a:gd name="connsiteY477" fmla="*/ 3656161 h 6858000"/>
              <a:gd name="connsiteX478" fmla="*/ 4037940 w 12192000"/>
              <a:gd name="connsiteY478" fmla="*/ 3662353 h 6858000"/>
              <a:gd name="connsiteX479" fmla="*/ 4037940 w 12192000"/>
              <a:gd name="connsiteY479" fmla="*/ 3179757 h 6858000"/>
              <a:gd name="connsiteX480" fmla="*/ 4015716 w 12192000"/>
              <a:gd name="connsiteY480" fmla="*/ 2691707 h 6858000"/>
              <a:gd name="connsiteX481" fmla="*/ 10705441 w 12192000"/>
              <a:gd name="connsiteY481" fmla="*/ 2535731 h 6858000"/>
              <a:gd name="connsiteX482" fmla="*/ 10699070 w 12192000"/>
              <a:gd name="connsiteY482" fmla="*/ 2606919 h 6858000"/>
              <a:gd name="connsiteX483" fmla="*/ 10685393 w 12192000"/>
              <a:gd name="connsiteY483" fmla="*/ 3367141 h 6858000"/>
              <a:gd name="connsiteX484" fmla="*/ 10771960 w 12192000"/>
              <a:gd name="connsiteY484" fmla="*/ 3384677 h 6858000"/>
              <a:gd name="connsiteX485" fmla="*/ 11330642 w 12192000"/>
              <a:gd name="connsiteY485" fmla="*/ 3479503 h 6858000"/>
              <a:gd name="connsiteX486" fmla="*/ 11453310 w 12192000"/>
              <a:gd name="connsiteY486" fmla="*/ 3490118 h 6858000"/>
              <a:gd name="connsiteX487" fmla="*/ 11456377 w 12192000"/>
              <a:gd name="connsiteY487" fmla="*/ 3090857 h 6858000"/>
              <a:gd name="connsiteX488" fmla="*/ 11460329 w 12192000"/>
              <a:gd name="connsiteY488" fmla="*/ 2703507 h 6858000"/>
              <a:gd name="connsiteX489" fmla="*/ 11397210 w 12192000"/>
              <a:gd name="connsiteY489" fmla="*/ 2692689 h 6858000"/>
              <a:gd name="connsiteX490" fmla="*/ 11019766 w 12192000"/>
              <a:gd name="connsiteY490" fmla="*/ 2608802 h 6858000"/>
              <a:gd name="connsiteX491" fmla="*/ 7401955 w 12192000"/>
              <a:gd name="connsiteY491" fmla="*/ 2532060 h 6858000"/>
              <a:gd name="connsiteX492" fmla="*/ 7373898 w 12192000"/>
              <a:gd name="connsiteY492" fmla="*/ 2967033 h 6858000"/>
              <a:gd name="connsiteX493" fmla="*/ 7358697 w 12192000"/>
              <a:gd name="connsiteY493" fmla="*/ 3466573 h 6858000"/>
              <a:gd name="connsiteX494" fmla="*/ 7365340 w 12192000"/>
              <a:gd name="connsiteY494" fmla="*/ 3531143 h 6858000"/>
              <a:gd name="connsiteX495" fmla="*/ 7565365 w 12192000"/>
              <a:gd name="connsiteY495" fmla="*/ 3547151 h 6858000"/>
              <a:gd name="connsiteX496" fmla="*/ 8039341 w 12192000"/>
              <a:gd name="connsiteY496" fmla="*/ 3599151 h 6858000"/>
              <a:gd name="connsiteX497" fmla="*/ 8122793 w 12192000"/>
              <a:gd name="connsiteY497" fmla="*/ 3614319 h 6858000"/>
              <a:gd name="connsiteX498" fmla="*/ 8137791 w 12192000"/>
              <a:gd name="connsiteY498" fmla="*/ 3311314 h 6858000"/>
              <a:gd name="connsiteX499" fmla="*/ 8167276 w 12192000"/>
              <a:gd name="connsiteY499" fmla="*/ 2873404 h 6858000"/>
              <a:gd name="connsiteX500" fmla="*/ 8181761 w 12192000"/>
              <a:gd name="connsiteY500" fmla="*/ 2738501 h 6858000"/>
              <a:gd name="connsiteX501" fmla="*/ 8113276 w 12192000"/>
              <a:gd name="connsiteY501" fmla="*/ 2711908 h 6858000"/>
              <a:gd name="connsiteX502" fmla="*/ 7401955 w 12192000"/>
              <a:gd name="connsiteY502" fmla="*/ 2532060 h 6858000"/>
              <a:gd name="connsiteX503" fmla="*/ 1491592 w 12192000"/>
              <a:gd name="connsiteY503" fmla="*/ 2511535 h 6858000"/>
              <a:gd name="connsiteX504" fmla="*/ 1288392 w 12192000"/>
              <a:gd name="connsiteY504" fmla="*/ 2572812 h 6858000"/>
              <a:gd name="connsiteX505" fmla="*/ 989940 w 12192000"/>
              <a:gd name="connsiteY505" fmla="*/ 2658217 h 6858000"/>
              <a:gd name="connsiteX506" fmla="*/ 827836 w 12192000"/>
              <a:gd name="connsiteY506" fmla="*/ 2703389 h 6858000"/>
              <a:gd name="connsiteX507" fmla="*/ 760982 w 12192000"/>
              <a:gd name="connsiteY507" fmla="*/ 2724432 h 6858000"/>
              <a:gd name="connsiteX508" fmla="*/ 754992 w 12192000"/>
              <a:gd name="connsiteY508" fmla="*/ 3503603 h 6858000"/>
              <a:gd name="connsiteX509" fmla="*/ 818492 w 12192000"/>
              <a:gd name="connsiteY509" fmla="*/ 3499634 h 6858000"/>
              <a:gd name="connsiteX510" fmla="*/ 1428092 w 12192000"/>
              <a:gd name="connsiteY510" fmla="*/ 3392005 h 6858000"/>
              <a:gd name="connsiteX511" fmla="*/ 1504292 w 12192000"/>
              <a:gd name="connsiteY511" fmla="*/ 3375587 h 6858000"/>
              <a:gd name="connsiteX512" fmla="*/ 1507400 w 12192000"/>
              <a:gd name="connsiteY512" fmla="*/ 3147498 h 6858000"/>
              <a:gd name="connsiteX513" fmla="*/ 1501050 w 12192000"/>
              <a:gd name="connsiteY513" fmla="*/ 2715470 h 6858000"/>
              <a:gd name="connsiteX514" fmla="*/ 4837870 w 12192000"/>
              <a:gd name="connsiteY514" fmla="*/ 2499468 h 6858000"/>
              <a:gd name="connsiteX515" fmla="*/ 4799940 w 12192000"/>
              <a:gd name="connsiteY515" fmla="*/ 2502330 h 6858000"/>
              <a:gd name="connsiteX516" fmla="*/ 4234792 w 12192000"/>
              <a:gd name="connsiteY516" fmla="*/ 2627715 h 6858000"/>
              <a:gd name="connsiteX517" fmla="*/ 4069692 w 12192000"/>
              <a:gd name="connsiteY517" fmla="*/ 2669384 h 6858000"/>
              <a:gd name="connsiteX518" fmla="*/ 4074176 w 12192000"/>
              <a:gd name="connsiteY518" fmla="*/ 3149995 h 6858000"/>
              <a:gd name="connsiteX519" fmla="*/ 4080526 w 12192000"/>
              <a:gd name="connsiteY519" fmla="*/ 3632326 h 6858000"/>
              <a:gd name="connsiteX520" fmla="*/ 4253840 w 12192000"/>
              <a:gd name="connsiteY520" fmla="*/ 3605196 h 6858000"/>
              <a:gd name="connsiteX521" fmla="*/ 4795046 w 12192000"/>
              <a:gd name="connsiteY521" fmla="*/ 3534613 h 6858000"/>
              <a:gd name="connsiteX522" fmla="*/ 4872700 w 12192000"/>
              <a:gd name="connsiteY522" fmla="*/ 3532856 h 6858000"/>
              <a:gd name="connsiteX523" fmla="*/ 4874332 w 12192000"/>
              <a:gd name="connsiteY523" fmla="*/ 3442030 h 6858000"/>
              <a:gd name="connsiteX524" fmla="*/ 4882400 w 12192000"/>
              <a:gd name="connsiteY524" fmla="*/ 3006995 h 6858000"/>
              <a:gd name="connsiteX525" fmla="*/ 4880682 w 12192000"/>
              <a:gd name="connsiteY525" fmla="*/ 2584722 h 6858000"/>
              <a:gd name="connsiteX526" fmla="*/ 4837870 w 12192000"/>
              <a:gd name="connsiteY526" fmla="*/ 2499468 h 6858000"/>
              <a:gd name="connsiteX527" fmla="*/ 6610506 w 12192000"/>
              <a:gd name="connsiteY527" fmla="*/ 2379656 h 6858000"/>
              <a:gd name="connsiteX528" fmla="*/ 6580064 w 12192000"/>
              <a:gd name="connsiteY528" fmla="*/ 2693982 h 6858000"/>
              <a:gd name="connsiteX529" fmla="*/ 6563400 w 12192000"/>
              <a:gd name="connsiteY529" fmla="*/ 3244376 h 6858000"/>
              <a:gd name="connsiteX530" fmla="*/ 6561382 w 12192000"/>
              <a:gd name="connsiteY530" fmla="*/ 3480442 h 6858000"/>
              <a:gd name="connsiteX531" fmla="*/ 6706188 w 12192000"/>
              <a:gd name="connsiteY531" fmla="*/ 3482244 h 6858000"/>
              <a:gd name="connsiteX532" fmla="*/ 7077692 w 12192000"/>
              <a:gd name="connsiteY532" fmla="*/ 3504189 h 6858000"/>
              <a:gd name="connsiteX533" fmla="*/ 7309044 w 12192000"/>
              <a:gd name="connsiteY533" fmla="*/ 3519684 h 6858000"/>
              <a:gd name="connsiteX534" fmla="*/ 7342959 w 12192000"/>
              <a:gd name="connsiteY534" fmla="*/ 2518317 h 6858000"/>
              <a:gd name="connsiteX535" fmla="*/ 6610506 w 12192000"/>
              <a:gd name="connsiteY535" fmla="*/ 2379656 h 6858000"/>
              <a:gd name="connsiteX536" fmla="*/ 5622489 w 12192000"/>
              <a:gd name="connsiteY536" fmla="*/ 2310145 h 6858000"/>
              <a:gd name="connsiteX537" fmla="*/ 5580992 w 12192000"/>
              <a:gd name="connsiteY537" fmla="*/ 2312629 h 6858000"/>
              <a:gd name="connsiteX538" fmla="*/ 5097948 w 12192000"/>
              <a:gd name="connsiteY538" fmla="*/ 2438086 h 6858000"/>
              <a:gd name="connsiteX539" fmla="*/ 4926940 w 12192000"/>
              <a:gd name="connsiteY539" fmla="*/ 2485242 h 6858000"/>
              <a:gd name="connsiteX540" fmla="*/ 4926940 w 12192000"/>
              <a:gd name="connsiteY540" fmla="*/ 3003950 h 6858000"/>
              <a:gd name="connsiteX541" fmla="*/ 4942816 w 12192000"/>
              <a:gd name="connsiteY541" fmla="*/ 3516177 h 6858000"/>
              <a:gd name="connsiteX542" fmla="*/ 5507482 w 12192000"/>
              <a:gd name="connsiteY542" fmla="*/ 3479982 h 6858000"/>
              <a:gd name="connsiteX543" fmla="*/ 5695405 w 12192000"/>
              <a:gd name="connsiteY543" fmla="*/ 3469622 h 6858000"/>
              <a:gd name="connsiteX544" fmla="*/ 5710629 w 12192000"/>
              <a:gd name="connsiteY544" fmla="*/ 2889176 h 6858000"/>
              <a:gd name="connsiteX545" fmla="*/ 5718420 w 12192000"/>
              <a:gd name="connsiteY545" fmla="*/ 2316156 h 6858000"/>
              <a:gd name="connsiteX546" fmla="*/ 5668756 w 12192000"/>
              <a:gd name="connsiteY546" fmla="*/ 2311711 h 6858000"/>
              <a:gd name="connsiteX547" fmla="*/ 5622489 w 12192000"/>
              <a:gd name="connsiteY547" fmla="*/ 2310145 h 6858000"/>
              <a:gd name="connsiteX548" fmla="*/ 9869904 w 12192000"/>
              <a:gd name="connsiteY548" fmla="*/ 2306459 h 6858000"/>
              <a:gd name="connsiteX549" fmla="*/ 9856149 w 12192000"/>
              <a:gd name="connsiteY549" fmla="*/ 2543086 h 6858000"/>
              <a:gd name="connsiteX550" fmla="*/ 9843483 w 12192000"/>
              <a:gd name="connsiteY550" fmla="*/ 2972259 h 6858000"/>
              <a:gd name="connsiteX551" fmla="*/ 9865430 w 12192000"/>
              <a:gd name="connsiteY551" fmla="*/ 3166419 h 6858000"/>
              <a:gd name="connsiteX552" fmla="*/ 10519773 w 12192000"/>
              <a:gd name="connsiteY552" fmla="*/ 3331706 h 6858000"/>
              <a:gd name="connsiteX553" fmla="*/ 10629325 w 12192000"/>
              <a:gd name="connsiteY553" fmla="*/ 3344719 h 6858000"/>
              <a:gd name="connsiteX554" fmla="*/ 10640600 w 12192000"/>
              <a:gd name="connsiteY554" fmla="*/ 3003754 h 6858000"/>
              <a:gd name="connsiteX555" fmla="*/ 10645349 w 12192000"/>
              <a:gd name="connsiteY555" fmla="*/ 2596619 h 6858000"/>
              <a:gd name="connsiteX556" fmla="*/ 10648291 w 12192000"/>
              <a:gd name="connsiteY556" fmla="*/ 2515129 h 6858000"/>
              <a:gd name="connsiteX557" fmla="*/ 10578441 w 12192000"/>
              <a:gd name="connsiteY557" fmla="*/ 2492757 h 6858000"/>
              <a:gd name="connsiteX558" fmla="*/ 9922547 w 12192000"/>
              <a:gd name="connsiteY558" fmla="*/ 2316298 h 6858000"/>
              <a:gd name="connsiteX559" fmla="*/ 5926919 w 12192000"/>
              <a:gd name="connsiteY559" fmla="*/ 2296741 h 6858000"/>
              <a:gd name="connsiteX560" fmla="*/ 5877452 w 12192000"/>
              <a:gd name="connsiteY560" fmla="*/ 2297341 h 6858000"/>
              <a:gd name="connsiteX561" fmla="*/ 5767513 w 12192000"/>
              <a:gd name="connsiteY561" fmla="*/ 2303457 h 6858000"/>
              <a:gd name="connsiteX562" fmla="*/ 5754006 w 12192000"/>
              <a:gd name="connsiteY562" fmla="*/ 2414582 h 6858000"/>
              <a:gd name="connsiteX563" fmla="*/ 5741158 w 12192000"/>
              <a:gd name="connsiteY563" fmla="*/ 2998783 h 6858000"/>
              <a:gd name="connsiteX564" fmla="*/ 5741816 w 12192000"/>
              <a:gd name="connsiteY564" fmla="*/ 3471853 h 6858000"/>
              <a:gd name="connsiteX565" fmla="*/ 6512274 w 12192000"/>
              <a:gd name="connsiteY565" fmla="*/ 3471853 h 6858000"/>
              <a:gd name="connsiteX566" fmla="*/ 6513082 w 12192000"/>
              <a:gd name="connsiteY566" fmla="*/ 3373430 h 6858000"/>
              <a:gd name="connsiteX567" fmla="*/ 6541544 w 12192000"/>
              <a:gd name="connsiteY567" fmla="*/ 2562565 h 6858000"/>
              <a:gd name="connsiteX568" fmla="*/ 6555616 w 12192000"/>
              <a:gd name="connsiteY568" fmla="*/ 2370814 h 6858000"/>
              <a:gd name="connsiteX569" fmla="*/ 6474704 w 12192000"/>
              <a:gd name="connsiteY569" fmla="*/ 2355338 h 6858000"/>
              <a:gd name="connsiteX570" fmla="*/ 5926919 w 12192000"/>
              <a:gd name="connsiteY570" fmla="*/ 2296741 h 6858000"/>
              <a:gd name="connsiteX571" fmla="*/ 2301112 w 12192000"/>
              <a:gd name="connsiteY571" fmla="*/ 2272442 h 6858000"/>
              <a:gd name="connsiteX572" fmla="*/ 2266292 w 12192000"/>
              <a:gd name="connsiteY572" fmla="*/ 2278175 h 6858000"/>
              <a:gd name="connsiteX573" fmla="*/ 1847192 w 12192000"/>
              <a:gd name="connsiteY573" fmla="*/ 2404348 h 6858000"/>
              <a:gd name="connsiteX574" fmla="*/ 1664660 w 12192000"/>
              <a:gd name="connsiteY574" fmla="*/ 2468556 h 6858000"/>
              <a:gd name="connsiteX575" fmla="*/ 1558328 w 12192000"/>
              <a:gd name="connsiteY575" fmla="*/ 2508426 h 6858000"/>
              <a:gd name="connsiteX576" fmla="*/ 1563604 w 12192000"/>
              <a:gd name="connsiteY576" fmla="*/ 2932477 h 6858000"/>
              <a:gd name="connsiteX577" fmla="*/ 1575882 w 12192000"/>
              <a:gd name="connsiteY577" fmla="*/ 3363530 h 6858000"/>
              <a:gd name="connsiteX578" fmla="*/ 1753138 w 12192000"/>
              <a:gd name="connsiteY578" fmla="*/ 3319080 h 6858000"/>
              <a:gd name="connsiteX579" fmla="*/ 2208304 w 12192000"/>
              <a:gd name="connsiteY579" fmla="*/ 3192220 h 6858000"/>
              <a:gd name="connsiteX580" fmla="*/ 2361948 w 12192000"/>
              <a:gd name="connsiteY580" fmla="*/ 3144611 h 6858000"/>
              <a:gd name="connsiteX581" fmla="*/ 2357974 w 12192000"/>
              <a:gd name="connsiteY581" fmla="*/ 2706682 h 6858000"/>
              <a:gd name="connsiteX582" fmla="*/ 2331328 w 12192000"/>
              <a:gd name="connsiteY582" fmla="*/ 2273006 h 6858000"/>
              <a:gd name="connsiteX583" fmla="*/ 2301112 w 12192000"/>
              <a:gd name="connsiteY583" fmla="*/ 2272442 h 6858000"/>
              <a:gd name="connsiteX584" fmla="*/ 9070979 w 12192000"/>
              <a:gd name="connsiteY584" fmla="*/ 2091022 h 6858000"/>
              <a:gd name="connsiteX585" fmla="*/ 9056142 w 12192000"/>
              <a:gd name="connsiteY585" fmla="*/ 2397264 h 6858000"/>
              <a:gd name="connsiteX586" fmla="*/ 9039899 w 12192000"/>
              <a:gd name="connsiteY586" fmla="*/ 2818354 h 6858000"/>
              <a:gd name="connsiteX587" fmla="*/ 9038494 w 12192000"/>
              <a:gd name="connsiteY587" fmla="*/ 2933200 h 6858000"/>
              <a:gd name="connsiteX588" fmla="*/ 9081392 w 12192000"/>
              <a:gd name="connsiteY588" fmla="*/ 2942505 h 6858000"/>
              <a:gd name="connsiteX589" fmla="*/ 9459642 w 12192000"/>
              <a:gd name="connsiteY589" fmla="*/ 3053223 h 6858000"/>
              <a:gd name="connsiteX590" fmla="*/ 9799625 w 12192000"/>
              <a:gd name="connsiteY590" fmla="*/ 3150007 h 6858000"/>
              <a:gd name="connsiteX591" fmla="*/ 9812354 w 12192000"/>
              <a:gd name="connsiteY591" fmla="*/ 2720511 h 6858000"/>
              <a:gd name="connsiteX592" fmla="*/ 9820449 w 12192000"/>
              <a:gd name="connsiteY592" fmla="*/ 2295647 h 6858000"/>
              <a:gd name="connsiteX593" fmla="*/ 9720021 w 12192000"/>
              <a:gd name="connsiteY593" fmla="*/ 2261872 h 6858000"/>
              <a:gd name="connsiteX594" fmla="*/ 9243685 w 12192000"/>
              <a:gd name="connsiteY594" fmla="*/ 2132251 h 6858000"/>
              <a:gd name="connsiteX595" fmla="*/ 3177684 w 12192000"/>
              <a:gd name="connsiteY595" fmla="*/ 2032019 h 6858000"/>
              <a:gd name="connsiteX596" fmla="*/ 3080288 w 12192000"/>
              <a:gd name="connsiteY596" fmla="*/ 2051972 h 6858000"/>
              <a:gd name="connsiteX597" fmla="*/ 2713756 w 12192000"/>
              <a:gd name="connsiteY597" fmla="*/ 2163952 h 6858000"/>
              <a:gd name="connsiteX598" fmla="*/ 2404764 w 12192000"/>
              <a:gd name="connsiteY598" fmla="*/ 2256001 h 6858000"/>
              <a:gd name="connsiteX599" fmla="*/ 2408198 w 12192000"/>
              <a:gd name="connsiteY599" fmla="*/ 2699743 h 6858000"/>
              <a:gd name="connsiteX600" fmla="*/ 2416396 w 12192000"/>
              <a:gd name="connsiteY600" fmla="*/ 3138722 h 6858000"/>
              <a:gd name="connsiteX601" fmla="*/ 2449294 w 12192000"/>
              <a:gd name="connsiteY601" fmla="*/ 3120130 h 6858000"/>
              <a:gd name="connsiteX602" fmla="*/ 2539340 w 12192000"/>
              <a:gd name="connsiteY602" fmla="*/ 3084929 h 6858000"/>
              <a:gd name="connsiteX603" fmla="*/ 2894940 w 12192000"/>
              <a:gd name="connsiteY603" fmla="*/ 2974279 h 6858000"/>
              <a:gd name="connsiteX604" fmla="*/ 3193392 w 12192000"/>
              <a:gd name="connsiteY604" fmla="*/ 2880234 h 6858000"/>
              <a:gd name="connsiteX605" fmla="*/ 3212780 w 12192000"/>
              <a:gd name="connsiteY605" fmla="*/ 2036759 h 6858000"/>
              <a:gd name="connsiteX606" fmla="*/ 8257243 w 12192000"/>
              <a:gd name="connsiteY606" fmla="*/ 1894778 h 6858000"/>
              <a:gd name="connsiteX607" fmla="*/ 8240295 w 12192000"/>
              <a:gd name="connsiteY607" fmla="*/ 2178494 h 6858000"/>
              <a:gd name="connsiteX608" fmla="*/ 8222969 w 12192000"/>
              <a:gd name="connsiteY608" fmla="*/ 2575251 h 6858000"/>
              <a:gd name="connsiteX609" fmla="*/ 8222591 w 12192000"/>
              <a:gd name="connsiteY609" fmla="*/ 2688288 h 6858000"/>
              <a:gd name="connsiteX610" fmla="*/ 8374991 w 12192000"/>
              <a:gd name="connsiteY610" fmla="*/ 2732182 h 6858000"/>
              <a:gd name="connsiteX611" fmla="*/ 8761682 w 12192000"/>
              <a:gd name="connsiteY611" fmla="*/ 2850516 h 6858000"/>
              <a:gd name="connsiteX612" fmla="*/ 8992273 w 12192000"/>
              <a:gd name="connsiteY612" fmla="*/ 2915833 h 6858000"/>
              <a:gd name="connsiteX613" fmla="*/ 9009602 w 12192000"/>
              <a:gd name="connsiteY613" fmla="*/ 2495813 h 6858000"/>
              <a:gd name="connsiteX614" fmla="*/ 9020311 w 12192000"/>
              <a:gd name="connsiteY614" fmla="*/ 2074675 h 6858000"/>
              <a:gd name="connsiteX615" fmla="*/ 8297067 w 12192000"/>
              <a:gd name="connsiteY615" fmla="*/ 1896763 h 6858000"/>
              <a:gd name="connsiteX616" fmla="*/ 3975956 w 12192000"/>
              <a:gd name="connsiteY616" fmla="*/ 1826351 h 6858000"/>
              <a:gd name="connsiteX617" fmla="*/ 3904592 w 12192000"/>
              <a:gd name="connsiteY617" fmla="*/ 1841203 h 6858000"/>
              <a:gd name="connsiteX618" fmla="*/ 3539466 w 12192000"/>
              <a:gd name="connsiteY618" fmla="*/ 1936394 h 6858000"/>
              <a:gd name="connsiteX619" fmla="*/ 3250540 w 12192000"/>
              <a:gd name="connsiteY619" fmla="*/ 2014055 h 6858000"/>
              <a:gd name="connsiteX620" fmla="*/ 3250540 w 12192000"/>
              <a:gd name="connsiteY620" fmla="*/ 2437407 h 6858000"/>
              <a:gd name="connsiteX621" fmla="*/ 3253716 w 12192000"/>
              <a:gd name="connsiteY621" fmla="*/ 2860174 h 6858000"/>
              <a:gd name="connsiteX622" fmla="*/ 3333092 w 12192000"/>
              <a:gd name="connsiteY622" fmla="*/ 2835169 h 6858000"/>
              <a:gd name="connsiteX623" fmla="*/ 3718526 w 12192000"/>
              <a:gd name="connsiteY623" fmla="*/ 2729411 h 6858000"/>
              <a:gd name="connsiteX624" fmla="*/ 4032448 w 12192000"/>
              <a:gd name="connsiteY624" fmla="*/ 2643384 h 6858000"/>
              <a:gd name="connsiteX625" fmla="*/ 4029150 w 12192000"/>
              <a:gd name="connsiteY625" fmla="*/ 2236127 h 6858000"/>
              <a:gd name="connsiteX626" fmla="*/ 3975956 w 12192000"/>
              <a:gd name="connsiteY626" fmla="*/ 1826351 h 6858000"/>
              <a:gd name="connsiteX627" fmla="*/ 1480058 w 12192000"/>
              <a:gd name="connsiteY627" fmla="*/ 1803556 h 6858000"/>
              <a:gd name="connsiteX628" fmla="*/ 1205840 w 12192000"/>
              <a:gd name="connsiteY628" fmla="*/ 1865608 h 6858000"/>
              <a:gd name="connsiteX629" fmla="*/ 846164 w 12192000"/>
              <a:gd name="connsiteY629" fmla="*/ 1954941 h 6858000"/>
              <a:gd name="connsiteX630" fmla="*/ 746836 w 12192000"/>
              <a:gd name="connsiteY630" fmla="*/ 1977618 h 6858000"/>
              <a:gd name="connsiteX631" fmla="*/ 744564 w 12192000"/>
              <a:gd name="connsiteY631" fmla="*/ 2310950 h 6858000"/>
              <a:gd name="connsiteX632" fmla="*/ 758332 w 12192000"/>
              <a:gd name="connsiteY632" fmla="*/ 2660303 h 6858000"/>
              <a:gd name="connsiteX633" fmla="*/ 866282 w 12192000"/>
              <a:gd name="connsiteY633" fmla="*/ 2647889 h 6858000"/>
              <a:gd name="connsiteX634" fmla="*/ 1228020 w 12192000"/>
              <a:gd name="connsiteY634" fmla="*/ 2540834 h 6858000"/>
              <a:gd name="connsiteX635" fmla="*/ 1497848 w 12192000"/>
              <a:gd name="connsiteY635" fmla="*/ 2462209 h 6858000"/>
              <a:gd name="connsiteX636" fmla="*/ 1497860 w 12192000"/>
              <a:gd name="connsiteY636" fmla="*/ 2366957 h 6858000"/>
              <a:gd name="connsiteX637" fmla="*/ 1480058 w 12192000"/>
              <a:gd name="connsiteY637" fmla="*/ 1803556 h 6858000"/>
              <a:gd name="connsiteX638" fmla="*/ 7422428 w 12192000"/>
              <a:gd name="connsiteY638" fmla="*/ 1731960 h 6858000"/>
              <a:gd name="connsiteX639" fmla="*/ 7394737 w 12192000"/>
              <a:gd name="connsiteY639" fmla="*/ 2097084 h 6858000"/>
              <a:gd name="connsiteX640" fmla="*/ 7392771 w 12192000"/>
              <a:gd name="connsiteY640" fmla="*/ 2473043 h 6858000"/>
              <a:gd name="connsiteX641" fmla="*/ 7615358 w 12192000"/>
              <a:gd name="connsiteY641" fmla="*/ 2532440 h 6858000"/>
              <a:gd name="connsiteX642" fmla="*/ 8000184 w 12192000"/>
              <a:gd name="connsiteY642" fmla="*/ 2632252 h 6858000"/>
              <a:gd name="connsiteX643" fmla="*/ 8174170 w 12192000"/>
              <a:gd name="connsiteY643" fmla="*/ 2668105 h 6858000"/>
              <a:gd name="connsiteX644" fmla="*/ 8192191 w 12192000"/>
              <a:gd name="connsiteY644" fmla="*/ 2262183 h 6858000"/>
              <a:gd name="connsiteX645" fmla="*/ 8183653 w 12192000"/>
              <a:gd name="connsiteY645" fmla="*/ 1871660 h 6858000"/>
              <a:gd name="connsiteX646" fmla="*/ 7975290 w 12192000"/>
              <a:gd name="connsiteY646" fmla="*/ 1828094 h 6858000"/>
              <a:gd name="connsiteX647" fmla="*/ 7422428 w 12192000"/>
              <a:gd name="connsiteY647" fmla="*/ 1731960 h 6858000"/>
              <a:gd name="connsiteX648" fmla="*/ 4822167 w 12192000"/>
              <a:gd name="connsiteY648" fmla="*/ 1689128 h 6858000"/>
              <a:gd name="connsiteX649" fmla="*/ 4685640 w 12192000"/>
              <a:gd name="connsiteY649" fmla="*/ 1696365 h 6858000"/>
              <a:gd name="connsiteX650" fmla="*/ 4364436 w 12192000"/>
              <a:gd name="connsiteY650" fmla="*/ 1758852 h 6858000"/>
              <a:gd name="connsiteX651" fmla="*/ 4091386 w 12192000"/>
              <a:gd name="connsiteY651" fmla="*/ 1813396 h 6858000"/>
              <a:gd name="connsiteX652" fmla="*/ 4056992 w 12192000"/>
              <a:gd name="connsiteY652" fmla="*/ 1817421 h 6858000"/>
              <a:gd name="connsiteX653" fmla="*/ 4061448 w 12192000"/>
              <a:gd name="connsiteY653" fmla="*/ 2216014 h 6858000"/>
              <a:gd name="connsiteX654" fmla="*/ 4075916 w 12192000"/>
              <a:gd name="connsiteY654" fmla="*/ 2624845 h 6858000"/>
              <a:gd name="connsiteX655" fmla="*/ 4205052 w 12192000"/>
              <a:gd name="connsiteY655" fmla="*/ 2603386 h 6858000"/>
              <a:gd name="connsiteX656" fmla="*/ 4847566 w 12192000"/>
              <a:gd name="connsiteY656" fmla="*/ 2453894 h 6858000"/>
              <a:gd name="connsiteX657" fmla="*/ 4876140 w 12192000"/>
              <a:gd name="connsiteY657" fmla="*/ 2454147 h 6858000"/>
              <a:gd name="connsiteX658" fmla="*/ 4876140 w 12192000"/>
              <a:gd name="connsiteY658" fmla="*/ 1693860 h 6858000"/>
              <a:gd name="connsiteX659" fmla="*/ 10711441 w 12192000"/>
              <a:gd name="connsiteY659" fmla="*/ 1663926 h 6858000"/>
              <a:gd name="connsiteX660" fmla="*/ 10714339 w 12192000"/>
              <a:gd name="connsiteY660" fmla="*/ 2485261 h 6858000"/>
              <a:gd name="connsiteX661" fmla="*/ 11396489 w 12192000"/>
              <a:gd name="connsiteY661" fmla="*/ 2647323 h 6858000"/>
              <a:gd name="connsiteX662" fmla="*/ 11484287 w 12192000"/>
              <a:gd name="connsiteY662" fmla="*/ 2662807 h 6858000"/>
              <a:gd name="connsiteX663" fmla="*/ 11476326 w 12192000"/>
              <a:gd name="connsiteY663" fmla="*/ 2233829 h 6858000"/>
              <a:gd name="connsiteX664" fmla="*/ 11463502 w 12192000"/>
              <a:gd name="connsiteY664" fmla="*/ 1799987 h 6858000"/>
              <a:gd name="connsiteX665" fmla="*/ 11250315 w 12192000"/>
              <a:gd name="connsiteY665" fmla="*/ 1776353 h 6858000"/>
              <a:gd name="connsiteX666" fmla="*/ 10953091 w 12192000"/>
              <a:gd name="connsiteY666" fmla="*/ 1730744 h 6858000"/>
              <a:gd name="connsiteX667" fmla="*/ 10800691 w 12192000"/>
              <a:gd name="connsiteY667" fmla="*/ 1684332 h 6858000"/>
              <a:gd name="connsiteX668" fmla="*/ 10727666 w 12192000"/>
              <a:gd name="connsiteY668" fmla="*/ 1665251 h 6858000"/>
              <a:gd name="connsiteX669" fmla="*/ 10711441 w 12192000"/>
              <a:gd name="connsiteY669" fmla="*/ 1663926 h 6858000"/>
              <a:gd name="connsiteX670" fmla="*/ 6627938 w 12192000"/>
              <a:gd name="connsiteY670" fmla="*/ 1636791 h 6858000"/>
              <a:gd name="connsiteX671" fmla="*/ 6596100 w 12192000"/>
              <a:gd name="connsiteY671" fmla="*/ 1641834 h 6858000"/>
              <a:gd name="connsiteX672" fmla="*/ 6590640 w 12192000"/>
              <a:gd name="connsiteY672" fmla="*/ 1986903 h 6858000"/>
              <a:gd name="connsiteX673" fmla="*/ 6590640 w 12192000"/>
              <a:gd name="connsiteY673" fmla="*/ 2326509 h 6858000"/>
              <a:gd name="connsiteX674" fmla="*/ 6708116 w 12192000"/>
              <a:gd name="connsiteY674" fmla="*/ 2341825 h 6858000"/>
              <a:gd name="connsiteX675" fmla="*/ 7336766 w 12192000"/>
              <a:gd name="connsiteY675" fmla="*/ 2462131 h 6858000"/>
              <a:gd name="connsiteX676" fmla="*/ 7352641 w 12192000"/>
              <a:gd name="connsiteY676" fmla="*/ 2095323 h 6858000"/>
              <a:gd name="connsiteX677" fmla="*/ 7352641 w 12192000"/>
              <a:gd name="connsiteY677" fmla="*/ 1722087 h 6858000"/>
              <a:gd name="connsiteX678" fmla="*/ 7305016 w 12192000"/>
              <a:gd name="connsiteY678" fmla="*/ 1708158 h 6858000"/>
              <a:gd name="connsiteX679" fmla="*/ 6627938 w 12192000"/>
              <a:gd name="connsiteY679" fmla="*/ 1636791 h 6858000"/>
              <a:gd name="connsiteX680" fmla="*/ 5578796 w 12192000"/>
              <a:gd name="connsiteY680" fmla="*/ 1612520 h 6858000"/>
              <a:gd name="connsiteX681" fmla="*/ 5333340 w 12192000"/>
              <a:gd name="connsiteY681" fmla="*/ 1624102 h 6858000"/>
              <a:gd name="connsiteX682" fmla="*/ 4917792 w 12192000"/>
              <a:gd name="connsiteY682" fmla="*/ 1686075 h 6858000"/>
              <a:gd name="connsiteX683" fmla="*/ 4922928 w 12192000"/>
              <a:gd name="connsiteY683" fmla="*/ 2063387 h 6858000"/>
              <a:gd name="connsiteX684" fmla="*/ 4930902 w 12192000"/>
              <a:gd name="connsiteY684" fmla="*/ 2437858 h 6858000"/>
              <a:gd name="connsiteX685" fmla="*/ 5071796 w 12192000"/>
              <a:gd name="connsiteY685" fmla="*/ 2389294 h 6858000"/>
              <a:gd name="connsiteX686" fmla="*/ 5647666 w 12192000"/>
              <a:gd name="connsiteY686" fmla="*/ 2265680 h 6858000"/>
              <a:gd name="connsiteX687" fmla="*/ 5714340 w 12192000"/>
              <a:gd name="connsiteY687" fmla="*/ 2263802 h 6858000"/>
              <a:gd name="connsiteX688" fmla="*/ 5714340 w 12192000"/>
              <a:gd name="connsiteY688" fmla="*/ 1617660 h 6858000"/>
              <a:gd name="connsiteX689" fmla="*/ 5628616 w 12192000"/>
              <a:gd name="connsiteY689" fmla="*/ 1613070 h 6858000"/>
              <a:gd name="connsiteX690" fmla="*/ 5578796 w 12192000"/>
              <a:gd name="connsiteY690" fmla="*/ 1612520 h 6858000"/>
              <a:gd name="connsiteX691" fmla="*/ 6002720 w 12192000"/>
              <a:gd name="connsiteY691" fmla="*/ 1600156 h 6858000"/>
              <a:gd name="connsiteX692" fmla="*/ 5818900 w 12192000"/>
              <a:gd name="connsiteY692" fmla="*/ 1607509 h 6858000"/>
              <a:gd name="connsiteX693" fmla="*/ 5752009 w 12192000"/>
              <a:gd name="connsiteY693" fmla="*/ 1618941 h 6858000"/>
              <a:gd name="connsiteX694" fmla="*/ 5746092 w 12192000"/>
              <a:gd name="connsiteY694" fmla="*/ 2246309 h 6858000"/>
              <a:gd name="connsiteX695" fmla="*/ 5834992 w 12192000"/>
              <a:gd name="connsiteY695" fmla="*/ 2242566 h 6858000"/>
              <a:gd name="connsiteX696" fmla="*/ 6517616 w 12192000"/>
              <a:gd name="connsiteY696" fmla="*/ 2309735 h 6858000"/>
              <a:gd name="connsiteX697" fmla="*/ 6552540 w 12192000"/>
              <a:gd name="connsiteY697" fmla="*/ 2316159 h 6858000"/>
              <a:gd name="connsiteX698" fmla="*/ 6552540 w 12192000"/>
              <a:gd name="connsiteY698" fmla="*/ 1632730 h 6858000"/>
              <a:gd name="connsiteX699" fmla="*/ 6428716 w 12192000"/>
              <a:gd name="connsiteY699" fmla="*/ 1619130 h 6858000"/>
              <a:gd name="connsiteX700" fmla="*/ 6002720 w 12192000"/>
              <a:gd name="connsiteY700" fmla="*/ 1600156 h 6858000"/>
              <a:gd name="connsiteX701" fmla="*/ 2326616 w 12192000"/>
              <a:gd name="connsiteY701" fmla="*/ 1574537 h 6858000"/>
              <a:gd name="connsiteX702" fmla="*/ 2202792 w 12192000"/>
              <a:gd name="connsiteY702" fmla="*/ 1598852 h 6858000"/>
              <a:gd name="connsiteX703" fmla="*/ 1885292 w 12192000"/>
              <a:gd name="connsiteY703" fmla="*/ 1687642 h 6858000"/>
              <a:gd name="connsiteX704" fmla="*/ 1609066 w 12192000"/>
              <a:gd name="connsiteY704" fmla="*/ 1772178 h 6858000"/>
              <a:gd name="connsiteX705" fmla="*/ 1548740 w 12192000"/>
              <a:gd name="connsiteY705" fmla="*/ 1797263 h 6858000"/>
              <a:gd name="connsiteX706" fmla="*/ 1542584 w 12192000"/>
              <a:gd name="connsiteY706" fmla="*/ 2104337 h 6858000"/>
              <a:gd name="connsiteX707" fmla="*/ 1552920 w 12192000"/>
              <a:gd name="connsiteY707" fmla="*/ 2433730 h 6858000"/>
              <a:gd name="connsiteX708" fmla="*/ 1955950 w 12192000"/>
              <a:gd name="connsiteY708" fmla="*/ 2331775 h 6858000"/>
              <a:gd name="connsiteX709" fmla="*/ 2342492 w 12192000"/>
              <a:gd name="connsiteY709" fmla="*/ 2207501 h 6858000"/>
              <a:gd name="connsiteX710" fmla="*/ 2348206 w 12192000"/>
              <a:gd name="connsiteY710" fmla="*/ 2166582 h 6858000"/>
              <a:gd name="connsiteX711" fmla="*/ 2351380 w 12192000"/>
              <a:gd name="connsiteY711" fmla="*/ 1852611 h 6858000"/>
              <a:gd name="connsiteX712" fmla="*/ 2326616 w 12192000"/>
              <a:gd name="connsiteY712" fmla="*/ 1574537 h 6858000"/>
              <a:gd name="connsiteX713" fmla="*/ 9870415 w 12192000"/>
              <a:gd name="connsiteY713" fmla="*/ 1425832 h 6858000"/>
              <a:gd name="connsiteX714" fmla="*/ 9848229 w 12192000"/>
              <a:gd name="connsiteY714" fmla="*/ 1619979 h 6858000"/>
              <a:gd name="connsiteX715" fmla="*/ 9856484 w 12192000"/>
              <a:gd name="connsiteY715" fmla="*/ 2037459 h 6858000"/>
              <a:gd name="connsiteX716" fmla="*/ 9871051 w 12192000"/>
              <a:gd name="connsiteY716" fmla="*/ 2260404 h 6858000"/>
              <a:gd name="connsiteX717" fmla="*/ 10253859 w 12192000"/>
              <a:gd name="connsiteY717" fmla="*/ 2364482 h 6858000"/>
              <a:gd name="connsiteX718" fmla="*/ 10652003 w 12192000"/>
              <a:gd name="connsiteY718" fmla="*/ 2468560 h 6858000"/>
              <a:gd name="connsiteX719" fmla="*/ 10667340 w 12192000"/>
              <a:gd name="connsiteY719" fmla="*/ 2057251 h 6858000"/>
              <a:gd name="connsiteX720" fmla="*/ 10667340 w 12192000"/>
              <a:gd name="connsiteY720" fmla="*/ 1645943 h 6858000"/>
              <a:gd name="connsiteX721" fmla="*/ 10626065 w 12192000"/>
              <a:gd name="connsiteY721" fmla="*/ 1633613 h 6858000"/>
              <a:gd name="connsiteX722" fmla="*/ 10365334 w 12192000"/>
              <a:gd name="connsiteY722" fmla="*/ 1561862 h 6858000"/>
              <a:gd name="connsiteX723" fmla="*/ 10016084 w 12192000"/>
              <a:gd name="connsiteY723" fmla="*/ 1464327 h 6858000"/>
              <a:gd name="connsiteX724" fmla="*/ 9870415 w 12192000"/>
              <a:gd name="connsiteY724" fmla="*/ 1425832 h 6858000"/>
              <a:gd name="connsiteX725" fmla="*/ 3145498 w 12192000"/>
              <a:gd name="connsiteY725" fmla="*/ 1332710 h 6858000"/>
              <a:gd name="connsiteX726" fmla="*/ 3060040 w 12192000"/>
              <a:gd name="connsiteY726" fmla="*/ 1357581 h 6858000"/>
              <a:gd name="connsiteX727" fmla="*/ 2793340 w 12192000"/>
              <a:gd name="connsiteY727" fmla="*/ 1433824 h 6858000"/>
              <a:gd name="connsiteX728" fmla="*/ 2504568 w 12192000"/>
              <a:gd name="connsiteY728" fmla="*/ 1524244 h 6858000"/>
              <a:gd name="connsiteX729" fmla="*/ 2387246 w 12192000"/>
              <a:gd name="connsiteY729" fmla="*/ 1567857 h 6858000"/>
              <a:gd name="connsiteX730" fmla="*/ 2388858 w 12192000"/>
              <a:gd name="connsiteY730" fmla="*/ 1875334 h 6858000"/>
              <a:gd name="connsiteX731" fmla="*/ 2400188 w 12192000"/>
              <a:gd name="connsiteY731" fmla="*/ 2193234 h 6858000"/>
              <a:gd name="connsiteX732" fmla="*/ 2579396 w 12192000"/>
              <a:gd name="connsiteY732" fmla="*/ 2147319 h 6858000"/>
              <a:gd name="connsiteX733" fmla="*/ 3139416 w 12192000"/>
              <a:gd name="connsiteY733" fmla="*/ 1992312 h 6858000"/>
              <a:gd name="connsiteX734" fmla="*/ 3199740 w 12192000"/>
              <a:gd name="connsiteY734" fmla="*/ 1984982 h 6858000"/>
              <a:gd name="connsiteX735" fmla="*/ 3199740 w 12192000"/>
              <a:gd name="connsiteY735" fmla="*/ 1661620 h 6858000"/>
              <a:gd name="connsiteX736" fmla="*/ 3145498 w 12192000"/>
              <a:gd name="connsiteY736" fmla="*/ 1332710 h 6858000"/>
              <a:gd name="connsiteX737" fmla="*/ 9064251 w 12192000"/>
              <a:gd name="connsiteY737" fmla="*/ 1236660 h 6858000"/>
              <a:gd name="connsiteX738" fmla="*/ 9052419 w 12192000"/>
              <a:gd name="connsiteY738" fmla="*/ 1411286 h 6858000"/>
              <a:gd name="connsiteX739" fmla="*/ 9060744 w 12192000"/>
              <a:gd name="connsiteY739" fmla="*/ 1816677 h 6858000"/>
              <a:gd name="connsiteX740" fmla="*/ 9067141 w 12192000"/>
              <a:gd name="connsiteY740" fmla="*/ 2047443 h 6858000"/>
              <a:gd name="connsiteX741" fmla="*/ 9102066 w 12192000"/>
              <a:gd name="connsiteY741" fmla="*/ 2049759 h 6858000"/>
              <a:gd name="connsiteX742" fmla="*/ 9800566 w 12192000"/>
              <a:gd name="connsiteY742" fmla="*/ 2233694 h 6858000"/>
              <a:gd name="connsiteX743" fmla="*/ 9816441 w 12192000"/>
              <a:gd name="connsiteY743" fmla="*/ 1827211 h 6858000"/>
              <a:gd name="connsiteX744" fmla="*/ 9812692 w 12192000"/>
              <a:gd name="connsiteY744" fmla="*/ 1414461 h 6858000"/>
              <a:gd name="connsiteX745" fmla="*/ 9599967 w 12192000"/>
              <a:gd name="connsiteY745" fmla="*/ 1357002 h 6858000"/>
              <a:gd name="connsiteX746" fmla="*/ 9064251 w 12192000"/>
              <a:gd name="connsiteY746" fmla="*/ 1236660 h 6858000"/>
              <a:gd name="connsiteX747" fmla="*/ 3983966 w 12192000"/>
              <a:gd name="connsiteY747" fmla="*/ 1129489 h 6858000"/>
              <a:gd name="connsiteX748" fmla="*/ 3717244 w 12192000"/>
              <a:gd name="connsiteY748" fmla="*/ 1192536 h 6858000"/>
              <a:gd name="connsiteX749" fmla="*/ 3363128 w 12192000"/>
              <a:gd name="connsiteY749" fmla="*/ 1292930 h 6858000"/>
              <a:gd name="connsiteX750" fmla="*/ 3241588 w 12192000"/>
              <a:gd name="connsiteY750" fmla="*/ 1330279 h 6858000"/>
              <a:gd name="connsiteX751" fmla="*/ 3245112 w 12192000"/>
              <a:gd name="connsiteY751" fmla="*/ 1652788 h 6858000"/>
              <a:gd name="connsiteX752" fmla="*/ 3254202 w 12192000"/>
              <a:gd name="connsiteY752" fmla="*/ 1969729 h 6858000"/>
              <a:gd name="connsiteX753" fmla="*/ 3344448 w 12192000"/>
              <a:gd name="connsiteY753" fmla="*/ 1938449 h 6858000"/>
              <a:gd name="connsiteX754" fmla="*/ 3720440 w 12192000"/>
              <a:gd name="connsiteY754" fmla="*/ 1840400 h 6858000"/>
              <a:gd name="connsiteX755" fmla="*/ 4006192 w 12192000"/>
              <a:gd name="connsiteY755" fmla="*/ 1773631 h 6858000"/>
              <a:gd name="connsiteX756" fmla="*/ 4012188 w 12192000"/>
              <a:gd name="connsiteY756" fmla="*/ 1682945 h 6858000"/>
              <a:gd name="connsiteX757" fmla="*/ 4015364 w 12192000"/>
              <a:gd name="connsiteY757" fmla="*/ 1363660 h 6858000"/>
              <a:gd name="connsiteX758" fmla="*/ 3983966 w 12192000"/>
              <a:gd name="connsiteY758" fmla="*/ 1129489 h 6858000"/>
              <a:gd name="connsiteX759" fmla="*/ 1408298 w 12192000"/>
              <a:gd name="connsiteY759" fmla="*/ 1091824 h 6858000"/>
              <a:gd name="connsiteX760" fmla="*/ 1358240 w 12192000"/>
              <a:gd name="connsiteY760" fmla="*/ 1098361 h 6858000"/>
              <a:gd name="connsiteX761" fmla="*/ 826882 w 12192000"/>
              <a:gd name="connsiteY761" fmla="*/ 1185860 h 6858000"/>
              <a:gd name="connsiteX762" fmla="*/ 729764 w 12192000"/>
              <a:gd name="connsiteY762" fmla="*/ 1526944 h 6858000"/>
              <a:gd name="connsiteX763" fmla="*/ 738028 w 12192000"/>
              <a:gd name="connsiteY763" fmla="*/ 1889195 h 6858000"/>
              <a:gd name="connsiteX764" fmla="*/ 831088 w 12192000"/>
              <a:gd name="connsiteY764" fmla="*/ 1918435 h 6858000"/>
              <a:gd name="connsiteX765" fmla="*/ 1203824 w 12192000"/>
              <a:gd name="connsiteY765" fmla="*/ 1838770 h 6858000"/>
              <a:gd name="connsiteX766" fmla="*/ 1497940 w 12192000"/>
              <a:gd name="connsiteY766" fmla="*/ 1766447 h 6858000"/>
              <a:gd name="connsiteX767" fmla="*/ 1491524 w 12192000"/>
              <a:gd name="connsiteY767" fmla="*/ 1549178 h 6858000"/>
              <a:gd name="connsiteX768" fmla="*/ 1483260 w 12192000"/>
              <a:gd name="connsiteY768" fmla="*/ 1214436 h 6858000"/>
              <a:gd name="connsiteX769" fmla="*/ 1448400 w 12192000"/>
              <a:gd name="connsiteY769" fmla="*/ 1092001 h 6858000"/>
              <a:gd name="connsiteX770" fmla="*/ 1408298 w 12192000"/>
              <a:gd name="connsiteY770" fmla="*/ 1091824 h 6858000"/>
              <a:gd name="connsiteX771" fmla="*/ 8254341 w 12192000"/>
              <a:gd name="connsiteY771" fmla="*/ 1070409 h 6858000"/>
              <a:gd name="connsiteX772" fmla="*/ 8254341 w 12192000"/>
              <a:gd name="connsiteY772" fmla="*/ 1845282 h 6858000"/>
              <a:gd name="connsiteX773" fmla="*/ 8295616 w 12192000"/>
              <a:gd name="connsiteY773" fmla="*/ 1850612 h 6858000"/>
              <a:gd name="connsiteX774" fmla="*/ 8663507 w 12192000"/>
              <a:gd name="connsiteY774" fmla="*/ 1940002 h 6858000"/>
              <a:gd name="connsiteX775" fmla="*/ 9011193 w 12192000"/>
              <a:gd name="connsiteY775" fmla="*/ 2024061 h 6858000"/>
              <a:gd name="connsiteX776" fmla="*/ 9016560 w 12192000"/>
              <a:gd name="connsiteY776" fmla="*/ 1665286 h 6858000"/>
              <a:gd name="connsiteX777" fmla="*/ 8992529 w 12192000"/>
              <a:gd name="connsiteY777" fmla="*/ 1255710 h 6858000"/>
              <a:gd name="connsiteX778" fmla="*/ 8984202 w 12192000"/>
              <a:gd name="connsiteY778" fmla="*/ 1204911 h 6858000"/>
              <a:gd name="connsiteX779" fmla="*/ 8660546 w 12192000"/>
              <a:gd name="connsiteY779" fmla="*/ 1140105 h 6858000"/>
              <a:gd name="connsiteX780" fmla="*/ 8295616 w 12192000"/>
              <a:gd name="connsiteY780" fmla="*/ 1072855 h 6858000"/>
              <a:gd name="connsiteX781" fmla="*/ 4807225 w 12192000"/>
              <a:gd name="connsiteY781" fmla="*/ 950536 h 6858000"/>
              <a:gd name="connsiteX782" fmla="*/ 4780892 w 12192000"/>
              <a:gd name="connsiteY782" fmla="*/ 952946 h 6858000"/>
              <a:gd name="connsiteX783" fmla="*/ 4469740 w 12192000"/>
              <a:gd name="connsiteY783" fmla="*/ 1015458 h 6858000"/>
              <a:gd name="connsiteX784" fmla="*/ 4114140 w 12192000"/>
              <a:gd name="connsiteY784" fmla="*/ 1088921 h 6858000"/>
              <a:gd name="connsiteX785" fmla="*/ 4044292 w 12192000"/>
              <a:gd name="connsiteY785" fmla="*/ 1105311 h 6858000"/>
              <a:gd name="connsiteX786" fmla="*/ 4049044 w 12192000"/>
              <a:gd name="connsiteY786" fmla="*/ 1428160 h 6858000"/>
              <a:gd name="connsiteX787" fmla="*/ 4064300 w 12192000"/>
              <a:gd name="connsiteY787" fmla="*/ 1764672 h 6858000"/>
              <a:gd name="connsiteX788" fmla="*/ 4180196 w 12192000"/>
              <a:gd name="connsiteY788" fmla="*/ 1749581 h 6858000"/>
              <a:gd name="connsiteX789" fmla="*/ 4582548 w 12192000"/>
              <a:gd name="connsiteY789" fmla="*/ 1679781 h 6858000"/>
              <a:gd name="connsiteX790" fmla="*/ 4879502 w 12192000"/>
              <a:gd name="connsiteY790" fmla="*/ 1638732 h 6858000"/>
              <a:gd name="connsiteX791" fmla="*/ 4871472 w 12192000"/>
              <a:gd name="connsiteY791" fmla="*/ 1543729 h 6858000"/>
              <a:gd name="connsiteX792" fmla="*/ 4863440 w 12192000"/>
              <a:gd name="connsiteY792" fmla="*/ 1202995 h 6858000"/>
              <a:gd name="connsiteX793" fmla="*/ 4834866 w 12192000"/>
              <a:gd name="connsiteY793" fmla="*/ 952382 h 6858000"/>
              <a:gd name="connsiteX794" fmla="*/ 4807225 w 12192000"/>
              <a:gd name="connsiteY794" fmla="*/ 950536 h 6858000"/>
              <a:gd name="connsiteX795" fmla="*/ 7411653 w 12192000"/>
              <a:gd name="connsiteY795" fmla="*/ 929443 h 6858000"/>
              <a:gd name="connsiteX796" fmla="*/ 7391087 w 12192000"/>
              <a:gd name="connsiteY796" fmla="*/ 1295279 h 6858000"/>
              <a:gd name="connsiteX797" fmla="*/ 7411218 w 12192000"/>
              <a:gd name="connsiteY797" fmla="*/ 1675417 h 6858000"/>
              <a:gd name="connsiteX798" fmla="*/ 7520683 w 12192000"/>
              <a:gd name="connsiteY798" fmla="*/ 1698653 h 6858000"/>
              <a:gd name="connsiteX799" fmla="*/ 7906566 w 12192000"/>
              <a:gd name="connsiteY799" fmla="*/ 1771072 h 6858000"/>
              <a:gd name="connsiteX800" fmla="*/ 8210213 w 12192000"/>
              <a:gd name="connsiteY800" fmla="*/ 1833562 h 6858000"/>
              <a:gd name="connsiteX801" fmla="*/ 8199410 w 12192000"/>
              <a:gd name="connsiteY801" fmla="*/ 1063198 h 6858000"/>
              <a:gd name="connsiteX802" fmla="*/ 7411653 w 12192000"/>
              <a:gd name="connsiteY802" fmla="*/ 929443 h 6858000"/>
              <a:gd name="connsiteX803" fmla="*/ 2306244 w 12192000"/>
              <a:gd name="connsiteY803" fmla="*/ 901245 h 6858000"/>
              <a:gd name="connsiteX804" fmla="*/ 2215492 w 12192000"/>
              <a:gd name="connsiteY804" fmla="*/ 913794 h 6858000"/>
              <a:gd name="connsiteX805" fmla="*/ 1650340 w 12192000"/>
              <a:gd name="connsiteY805" fmla="*/ 1043922 h 6858000"/>
              <a:gd name="connsiteX806" fmla="*/ 1529692 w 12192000"/>
              <a:gd name="connsiteY806" fmla="*/ 1067905 h 6858000"/>
              <a:gd name="connsiteX807" fmla="*/ 1529692 w 12192000"/>
              <a:gd name="connsiteY807" fmla="*/ 1392541 h 6858000"/>
              <a:gd name="connsiteX808" fmla="*/ 1545202 w 12192000"/>
              <a:gd name="connsiteY808" fmla="*/ 1732671 h 6858000"/>
              <a:gd name="connsiteX809" fmla="*/ 1615052 w 12192000"/>
              <a:gd name="connsiteY809" fmla="*/ 1725595 h 6858000"/>
              <a:gd name="connsiteX810" fmla="*/ 2122316 w 12192000"/>
              <a:gd name="connsiteY810" fmla="*/ 1585433 h 6858000"/>
              <a:gd name="connsiteX811" fmla="*/ 2325864 w 12192000"/>
              <a:gd name="connsiteY811" fmla="*/ 1523840 h 6858000"/>
              <a:gd name="connsiteX812" fmla="*/ 2331996 w 12192000"/>
              <a:gd name="connsiteY812" fmla="*/ 1208086 h 6858000"/>
              <a:gd name="connsiteX813" fmla="*/ 2306244 w 12192000"/>
              <a:gd name="connsiteY813" fmla="*/ 901245 h 6858000"/>
              <a:gd name="connsiteX814" fmla="*/ 5650840 w 12192000"/>
              <a:gd name="connsiteY814" fmla="*/ 847548 h 6858000"/>
              <a:gd name="connsiteX815" fmla="*/ 5498440 w 12192000"/>
              <a:gd name="connsiteY815" fmla="*/ 857115 h 6858000"/>
              <a:gd name="connsiteX816" fmla="*/ 4939640 w 12192000"/>
              <a:gd name="connsiteY816" fmla="*/ 929566 h 6858000"/>
              <a:gd name="connsiteX817" fmla="*/ 4895192 w 12192000"/>
              <a:gd name="connsiteY817" fmla="*/ 939265 h 6858000"/>
              <a:gd name="connsiteX818" fmla="*/ 4899734 w 12192000"/>
              <a:gd name="connsiteY818" fmla="*/ 1281638 h 6858000"/>
              <a:gd name="connsiteX819" fmla="*/ 4906084 w 12192000"/>
              <a:gd name="connsiteY819" fmla="*/ 1625337 h 6858000"/>
              <a:gd name="connsiteX820" fmla="*/ 5028540 w 12192000"/>
              <a:gd name="connsiteY820" fmla="*/ 1611052 h 6858000"/>
              <a:gd name="connsiteX821" fmla="*/ 5654216 w 12192000"/>
              <a:gd name="connsiteY821" fmla="*/ 1565314 h 6858000"/>
              <a:gd name="connsiteX822" fmla="*/ 5714740 w 12192000"/>
              <a:gd name="connsiteY822" fmla="*/ 1565245 h 6858000"/>
              <a:gd name="connsiteX823" fmla="*/ 5695292 w 12192000"/>
              <a:gd name="connsiteY823" fmla="*/ 849310 h 6858000"/>
              <a:gd name="connsiteX824" fmla="*/ 6658948 w 12192000"/>
              <a:gd name="connsiteY824" fmla="*/ 842958 h 6858000"/>
              <a:gd name="connsiteX825" fmla="*/ 6598624 w 12192000"/>
              <a:gd name="connsiteY825" fmla="*/ 882426 h 6858000"/>
              <a:gd name="connsiteX826" fmla="*/ 6590640 w 12192000"/>
              <a:gd name="connsiteY826" fmla="*/ 1255976 h 6858000"/>
              <a:gd name="connsiteX827" fmla="*/ 6590640 w 12192000"/>
              <a:gd name="connsiteY827" fmla="*/ 1589617 h 6858000"/>
              <a:gd name="connsiteX828" fmla="*/ 6689066 w 12192000"/>
              <a:gd name="connsiteY828" fmla="*/ 1591657 h 6858000"/>
              <a:gd name="connsiteX829" fmla="*/ 7324257 w 12192000"/>
              <a:gd name="connsiteY829" fmla="*/ 1670193 h 6858000"/>
              <a:gd name="connsiteX830" fmla="*/ 7353022 w 12192000"/>
              <a:gd name="connsiteY830" fmla="*/ 1682993 h 6858000"/>
              <a:gd name="connsiteX831" fmla="*/ 7333591 w 12192000"/>
              <a:gd name="connsiteY831" fmla="*/ 913004 h 6858000"/>
              <a:gd name="connsiteX832" fmla="*/ 7212941 w 12192000"/>
              <a:gd name="connsiteY832" fmla="*/ 897649 h 6858000"/>
              <a:gd name="connsiteX833" fmla="*/ 6658948 w 12192000"/>
              <a:gd name="connsiteY833" fmla="*/ 842958 h 6858000"/>
              <a:gd name="connsiteX834" fmla="*/ 6117418 w 12192000"/>
              <a:gd name="connsiteY834" fmla="*/ 826590 h 6858000"/>
              <a:gd name="connsiteX835" fmla="*/ 5936592 w 12192000"/>
              <a:gd name="connsiteY835" fmla="*/ 828856 h 6858000"/>
              <a:gd name="connsiteX836" fmla="*/ 5746092 w 12192000"/>
              <a:gd name="connsiteY836" fmla="*/ 836610 h 6858000"/>
              <a:gd name="connsiteX837" fmla="*/ 5752044 w 12192000"/>
              <a:gd name="connsiteY837" fmla="*/ 1566861 h 6858000"/>
              <a:gd name="connsiteX838" fmla="*/ 5978836 w 12192000"/>
              <a:gd name="connsiteY838" fmla="*/ 1566861 h 6858000"/>
              <a:gd name="connsiteX839" fmla="*/ 6378412 w 12192000"/>
              <a:gd name="connsiteY839" fmla="*/ 1575148 h 6858000"/>
              <a:gd name="connsiteX840" fmla="*/ 6551196 w 12192000"/>
              <a:gd name="connsiteY840" fmla="*/ 1583434 h 6858000"/>
              <a:gd name="connsiteX841" fmla="*/ 6549736 w 12192000"/>
              <a:gd name="connsiteY841" fmla="*/ 842960 h 6858000"/>
              <a:gd name="connsiteX842" fmla="*/ 6495982 w 12192000"/>
              <a:gd name="connsiteY842" fmla="*/ 842960 h 6858000"/>
              <a:gd name="connsiteX843" fmla="*/ 6284660 w 12192000"/>
              <a:gd name="connsiteY843" fmla="*/ 832031 h 6858000"/>
              <a:gd name="connsiteX844" fmla="*/ 6117418 w 12192000"/>
              <a:gd name="connsiteY844" fmla="*/ 826590 h 6858000"/>
              <a:gd name="connsiteX845" fmla="*/ 10714788 w 12192000"/>
              <a:gd name="connsiteY845" fmla="*/ 811342 h 6858000"/>
              <a:gd name="connsiteX846" fmla="*/ 10702088 w 12192000"/>
              <a:gd name="connsiteY846" fmla="*/ 1213612 h 6858000"/>
              <a:gd name="connsiteX847" fmla="*/ 10699091 w 12192000"/>
              <a:gd name="connsiteY847" fmla="*/ 1609662 h 6858000"/>
              <a:gd name="connsiteX848" fmla="*/ 10883852 w 12192000"/>
              <a:gd name="connsiteY848" fmla="*/ 1669354 h 6858000"/>
              <a:gd name="connsiteX849" fmla="*/ 11268027 w 12192000"/>
              <a:gd name="connsiteY849" fmla="*/ 1738393 h 6858000"/>
              <a:gd name="connsiteX850" fmla="*/ 11467441 w 12192000"/>
              <a:gd name="connsiteY850" fmla="*/ 1747739 h 6858000"/>
              <a:gd name="connsiteX851" fmla="*/ 11467441 w 12192000"/>
              <a:gd name="connsiteY851" fmla="*/ 923160 h 6858000"/>
              <a:gd name="connsiteX852" fmla="*/ 11242016 w 12192000"/>
              <a:gd name="connsiteY852" fmla="*/ 908550 h 6858000"/>
              <a:gd name="connsiteX853" fmla="*/ 10870541 w 12192000"/>
              <a:gd name="connsiteY853" fmla="*/ 849532 h 6858000"/>
              <a:gd name="connsiteX854" fmla="*/ 10714788 w 12192000"/>
              <a:gd name="connsiteY854" fmla="*/ 811342 h 6858000"/>
              <a:gd name="connsiteX855" fmla="*/ 3170388 w 12192000"/>
              <a:gd name="connsiteY855" fmla="*/ 659862 h 6858000"/>
              <a:gd name="connsiteX856" fmla="*/ 3060040 w 12192000"/>
              <a:gd name="connsiteY856" fmla="*/ 683940 h 6858000"/>
              <a:gd name="connsiteX857" fmla="*/ 2456792 w 12192000"/>
              <a:gd name="connsiteY857" fmla="*/ 853481 h 6858000"/>
              <a:gd name="connsiteX858" fmla="*/ 2367892 w 12192000"/>
              <a:gd name="connsiteY858" fmla="*/ 877463 h 6858000"/>
              <a:gd name="connsiteX859" fmla="*/ 2372676 w 12192000"/>
              <a:gd name="connsiteY859" fmla="*/ 1187238 h 6858000"/>
              <a:gd name="connsiteX860" fmla="*/ 2387520 w 12192000"/>
              <a:gd name="connsiteY860" fmla="*/ 1507620 h 6858000"/>
              <a:gd name="connsiteX861" fmla="*/ 2497032 w 12192000"/>
              <a:gd name="connsiteY861" fmla="*/ 1480355 h 6858000"/>
              <a:gd name="connsiteX862" fmla="*/ 2812392 w 12192000"/>
              <a:gd name="connsiteY862" fmla="*/ 1382830 h 6858000"/>
              <a:gd name="connsiteX863" fmla="*/ 3104492 w 12192000"/>
              <a:gd name="connsiteY863" fmla="*/ 1300471 h 6858000"/>
              <a:gd name="connsiteX864" fmla="*/ 3180692 w 12192000"/>
              <a:gd name="connsiteY864" fmla="*/ 1277766 h 6858000"/>
              <a:gd name="connsiteX865" fmla="*/ 3184482 w 12192000"/>
              <a:gd name="connsiteY865" fmla="*/ 1019088 h 6858000"/>
              <a:gd name="connsiteX866" fmla="*/ 3170388 w 12192000"/>
              <a:gd name="connsiteY866" fmla="*/ 659862 h 6858000"/>
              <a:gd name="connsiteX867" fmla="*/ 9877152 w 12192000"/>
              <a:gd name="connsiteY867" fmla="*/ 588960 h 6858000"/>
              <a:gd name="connsiteX868" fmla="*/ 9851185 w 12192000"/>
              <a:gd name="connsiteY868" fmla="*/ 978413 h 6858000"/>
              <a:gd name="connsiteX869" fmla="*/ 9848191 w 12192000"/>
              <a:gd name="connsiteY869" fmla="*/ 1367869 h 6858000"/>
              <a:gd name="connsiteX870" fmla="*/ 9981541 w 12192000"/>
              <a:gd name="connsiteY870" fmla="*/ 1403888 h 6858000"/>
              <a:gd name="connsiteX871" fmla="*/ 10638766 w 12192000"/>
              <a:gd name="connsiteY871" fmla="*/ 1595222 h 6858000"/>
              <a:gd name="connsiteX872" fmla="*/ 10667341 w 12192000"/>
              <a:gd name="connsiteY872" fmla="*/ 1607923 h 6858000"/>
              <a:gd name="connsiteX873" fmla="*/ 10667341 w 12192000"/>
              <a:gd name="connsiteY873" fmla="*/ 1207143 h 6858000"/>
              <a:gd name="connsiteX874" fmla="*/ 10654756 w 12192000"/>
              <a:gd name="connsiteY874" fmla="*/ 798582 h 6858000"/>
              <a:gd name="connsiteX875" fmla="*/ 9877152 w 12192000"/>
              <a:gd name="connsiteY875" fmla="*/ 588960 h 6858000"/>
              <a:gd name="connsiteX876" fmla="*/ 1414332 w 12192000"/>
              <a:gd name="connsiteY876" fmla="*/ 549688 h 6858000"/>
              <a:gd name="connsiteX877" fmla="*/ 1218540 w 12192000"/>
              <a:gd name="connsiteY877" fmla="*/ 574430 h 6858000"/>
              <a:gd name="connsiteX878" fmla="*/ 876872 w 12192000"/>
              <a:gd name="connsiteY878" fmla="*/ 615666 h 6858000"/>
              <a:gd name="connsiteX879" fmla="*/ 719356 w 12192000"/>
              <a:gd name="connsiteY879" fmla="*/ 630987 h 6858000"/>
              <a:gd name="connsiteX880" fmla="*/ 727210 w 12192000"/>
              <a:gd name="connsiteY880" fmla="*/ 884702 h 6858000"/>
              <a:gd name="connsiteX881" fmla="*/ 741832 w 12192000"/>
              <a:gd name="connsiteY881" fmla="*/ 1145187 h 6858000"/>
              <a:gd name="connsiteX882" fmla="*/ 1250292 w 12192000"/>
              <a:gd name="connsiteY882" fmla="*/ 1070328 h 6858000"/>
              <a:gd name="connsiteX883" fmla="*/ 1443966 w 12192000"/>
              <a:gd name="connsiteY883" fmla="*/ 1044672 h 6858000"/>
              <a:gd name="connsiteX884" fmla="*/ 1485240 w 12192000"/>
              <a:gd name="connsiteY884" fmla="*/ 1044142 h 6858000"/>
              <a:gd name="connsiteX885" fmla="*/ 1485240 w 12192000"/>
              <a:gd name="connsiteY885" fmla="*/ 550860 h 6858000"/>
              <a:gd name="connsiteX886" fmla="*/ 1455608 w 12192000"/>
              <a:gd name="connsiteY886" fmla="*/ 550860 h 6858000"/>
              <a:gd name="connsiteX887" fmla="*/ 1414332 w 12192000"/>
              <a:gd name="connsiteY887" fmla="*/ 549688 h 6858000"/>
              <a:gd name="connsiteX888" fmla="*/ 3983966 w 12192000"/>
              <a:gd name="connsiteY888" fmla="*/ 430887 h 6858000"/>
              <a:gd name="connsiteX889" fmla="*/ 3860140 w 12192000"/>
              <a:gd name="connsiteY889" fmla="*/ 456341 h 6858000"/>
              <a:gd name="connsiteX890" fmla="*/ 3612492 w 12192000"/>
              <a:gd name="connsiteY890" fmla="*/ 526739 h 6858000"/>
              <a:gd name="connsiteX891" fmla="*/ 3355316 w 12192000"/>
              <a:gd name="connsiteY891" fmla="*/ 609781 h 6858000"/>
              <a:gd name="connsiteX892" fmla="*/ 3237840 w 12192000"/>
              <a:gd name="connsiteY892" fmla="*/ 653551 h 6858000"/>
              <a:gd name="connsiteX893" fmla="*/ 3237840 w 12192000"/>
              <a:gd name="connsiteY893" fmla="*/ 964155 h 6858000"/>
              <a:gd name="connsiteX894" fmla="*/ 3241016 w 12192000"/>
              <a:gd name="connsiteY894" fmla="*/ 1268219 h 6858000"/>
              <a:gd name="connsiteX895" fmla="*/ 3820720 w 12192000"/>
              <a:gd name="connsiteY895" fmla="*/ 1120785 h 6858000"/>
              <a:gd name="connsiteX896" fmla="*/ 4016248 w 12192000"/>
              <a:gd name="connsiteY896" fmla="*/ 1081247 h 6858000"/>
              <a:gd name="connsiteX897" fmla="*/ 4001752 w 12192000"/>
              <a:gd name="connsiteY897" fmla="*/ 933528 h 6858000"/>
              <a:gd name="connsiteX898" fmla="*/ 3993548 w 12192000"/>
              <a:gd name="connsiteY898" fmla="*/ 611185 h 6858000"/>
              <a:gd name="connsiteX899" fmla="*/ 3983966 w 12192000"/>
              <a:gd name="connsiteY899" fmla="*/ 430887 h 6858000"/>
              <a:gd name="connsiteX900" fmla="*/ 9051368 w 12192000"/>
              <a:gd name="connsiteY900" fmla="*/ 398461 h 6858000"/>
              <a:gd name="connsiteX901" fmla="*/ 9042635 w 12192000"/>
              <a:gd name="connsiteY901" fmla="*/ 782635 h 6858000"/>
              <a:gd name="connsiteX902" fmla="*/ 9054994 w 12192000"/>
              <a:gd name="connsiteY902" fmla="*/ 1177318 h 6858000"/>
              <a:gd name="connsiteX903" fmla="*/ 9197785 w 12192000"/>
              <a:gd name="connsiteY903" fmla="*/ 1217866 h 6858000"/>
              <a:gd name="connsiteX904" fmla="*/ 9562291 w 12192000"/>
              <a:gd name="connsiteY904" fmla="*/ 1305783 h 6858000"/>
              <a:gd name="connsiteX905" fmla="*/ 9805342 w 12192000"/>
              <a:gd name="connsiteY905" fmla="*/ 1363662 h 6858000"/>
              <a:gd name="connsiteX906" fmla="*/ 9807097 w 12192000"/>
              <a:gd name="connsiteY906" fmla="*/ 961127 h 6858000"/>
              <a:gd name="connsiteX907" fmla="*/ 9797391 w 12192000"/>
              <a:gd name="connsiteY907" fmla="*/ 558594 h 6858000"/>
              <a:gd name="connsiteX908" fmla="*/ 9664041 w 12192000"/>
              <a:gd name="connsiteY908" fmla="*/ 525046 h 6858000"/>
              <a:gd name="connsiteX909" fmla="*/ 9051368 w 12192000"/>
              <a:gd name="connsiteY909" fmla="*/ 398461 h 6858000"/>
              <a:gd name="connsiteX910" fmla="*/ 2265232 w 12192000"/>
              <a:gd name="connsiteY910" fmla="*/ 371905 h 6858000"/>
              <a:gd name="connsiteX911" fmla="*/ 2044040 w 12192000"/>
              <a:gd name="connsiteY911" fmla="*/ 417324 h 6858000"/>
              <a:gd name="connsiteX912" fmla="*/ 1675740 w 12192000"/>
              <a:gd name="connsiteY912" fmla="*/ 494610 h 6858000"/>
              <a:gd name="connsiteX913" fmla="*/ 1518160 w 12192000"/>
              <a:gd name="connsiteY913" fmla="*/ 531742 h 6858000"/>
              <a:gd name="connsiteX914" fmla="*/ 1527796 w 12192000"/>
              <a:gd name="connsiteY914" fmla="*/ 781689 h 6858000"/>
              <a:gd name="connsiteX915" fmla="*/ 1540492 w 12192000"/>
              <a:gd name="connsiteY915" fmla="*/ 1029445 h 6858000"/>
              <a:gd name="connsiteX916" fmla="*/ 1721356 w 12192000"/>
              <a:gd name="connsiteY916" fmla="*/ 988851 h 6858000"/>
              <a:gd name="connsiteX917" fmla="*/ 2117066 w 12192000"/>
              <a:gd name="connsiteY917" fmla="*/ 898512 h 6858000"/>
              <a:gd name="connsiteX918" fmla="*/ 2336140 w 12192000"/>
              <a:gd name="connsiteY918" fmla="*/ 852994 h 6858000"/>
              <a:gd name="connsiteX919" fmla="*/ 2329724 w 12192000"/>
              <a:gd name="connsiteY919" fmla="*/ 730503 h 6858000"/>
              <a:gd name="connsiteX920" fmla="*/ 2321460 w 12192000"/>
              <a:gd name="connsiteY920" fmla="*/ 490536 h 6858000"/>
              <a:gd name="connsiteX921" fmla="*/ 2298242 w 12192000"/>
              <a:gd name="connsiteY921" fmla="*/ 373061 h 6858000"/>
              <a:gd name="connsiteX922" fmla="*/ 2265232 w 12192000"/>
              <a:gd name="connsiteY922" fmla="*/ 371905 h 6858000"/>
              <a:gd name="connsiteX923" fmla="*/ 8254341 w 12192000"/>
              <a:gd name="connsiteY923" fmla="*/ 244043 h 6858000"/>
              <a:gd name="connsiteX924" fmla="*/ 8254341 w 12192000"/>
              <a:gd name="connsiteY924" fmla="*/ 632801 h 6858000"/>
              <a:gd name="connsiteX925" fmla="*/ 8263866 w 12192000"/>
              <a:gd name="connsiteY925" fmla="*/ 1019732 h 6858000"/>
              <a:gd name="connsiteX926" fmla="*/ 8975066 w 12192000"/>
              <a:gd name="connsiteY926" fmla="*/ 1161984 h 6858000"/>
              <a:gd name="connsiteX927" fmla="*/ 9003641 w 12192000"/>
              <a:gd name="connsiteY927" fmla="*/ 1174874 h 6858000"/>
              <a:gd name="connsiteX928" fmla="*/ 9003641 w 12192000"/>
              <a:gd name="connsiteY928" fmla="*/ 387473 h 6858000"/>
              <a:gd name="connsiteX929" fmla="*/ 8975066 w 12192000"/>
              <a:gd name="connsiteY929" fmla="*/ 374733 h 6858000"/>
              <a:gd name="connsiteX930" fmla="*/ 8282916 w 12192000"/>
              <a:gd name="connsiteY930" fmla="*/ 244618 h 6858000"/>
              <a:gd name="connsiteX931" fmla="*/ 4769124 w 12192000"/>
              <a:gd name="connsiteY931" fmla="*/ 227917 h 6858000"/>
              <a:gd name="connsiteX932" fmla="*/ 4730092 w 12192000"/>
              <a:gd name="connsiteY932" fmla="*/ 234075 h 6858000"/>
              <a:gd name="connsiteX933" fmla="*/ 4425292 w 12192000"/>
              <a:gd name="connsiteY933" fmla="*/ 309735 h 6858000"/>
              <a:gd name="connsiteX934" fmla="*/ 4099072 w 12192000"/>
              <a:gd name="connsiteY934" fmla="*/ 401283 h 6858000"/>
              <a:gd name="connsiteX935" fmla="*/ 4039552 w 12192000"/>
              <a:gd name="connsiteY935" fmla="*/ 427992 h 6858000"/>
              <a:gd name="connsiteX936" fmla="*/ 4040480 w 12192000"/>
              <a:gd name="connsiteY936" fmla="*/ 740251 h 6858000"/>
              <a:gd name="connsiteX937" fmla="*/ 4050446 w 12192000"/>
              <a:gd name="connsiteY937" fmla="*/ 1062226 h 6858000"/>
              <a:gd name="connsiteX938" fmla="*/ 4185240 w 12192000"/>
              <a:gd name="connsiteY938" fmla="*/ 1034550 h 6858000"/>
              <a:gd name="connsiteX939" fmla="*/ 4830206 w 12192000"/>
              <a:gd name="connsiteY939" fmla="*/ 905282 h 6858000"/>
              <a:gd name="connsiteX940" fmla="*/ 4866820 w 12192000"/>
              <a:gd name="connsiteY940" fmla="*/ 905128 h 6858000"/>
              <a:gd name="connsiteX941" fmla="*/ 4852542 w 12192000"/>
              <a:gd name="connsiteY941" fmla="*/ 832770 h 6858000"/>
              <a:gd name="connsiteX942" fmla="*/ 4844500 w 12192000"/>
              <a:gd name="connsiteY942" fmla="*/ 496886 h 6858000"/>
              <a:gd name="connsiteX943" fmla="*/ 4850741 w 12192000"/>
              <a:gd name="connsiteY943" fmla="*/ 233361 h 6858000"/>
              <a:gd name="connsiteX944" fmla="*/ 4809466 w 12192000"/>
              <a:gd name="connsiteY944" fmla="*/ 228308 h 6858000"/>
              <a:gd name="connsiteX945" fmla="*/ 4769124 w 12192000"/>
              <a:gd name="connsiteY945" fmla="*/ 227917 h 6858000"/>
              <a:gd name="connsiteX946" fmla="*/ 3171446 w 12192000"/>
              <a:gd name="connsiteY946" fmla="*/ 138948 h 6858000"/>
              <a:gd name="connsiteX947" fmla="*/ 3091792 w 12192000"/>
              <a:gd name="connsiteY947" fmla="*/ 151306 h 6858000"/>
              <a:gd name="connsiteX948" fmla="*/ 2504478 w 12192000"/>
              <a:gd name="connsiteY948" fmla="*/ 306608 h 6858000"/>
              <a:gd name="connsiteX949" fmla="*/ 2361664 w 12192000"/>
              <a:gd name="connsiteY949" fmla="*/ 341311 h 6858000"/>
              <a:gd name="connsiteX950" fmla="*/ 2367952 w 12192000"/>
              <a:gd name="connsiteY950" fmla="*/ 592992 h 6858000"/>
              <a:gd name="connsiteX951" fmla="*/ 2390116 w 12192000"/>
              <a:gd name="connsiteY951" fmla="*/ 831765 h 6858000"/>
              <a:gd name="connsiteX952" fmla="*/ 2704440 w 12192000"/>
              <a:gd name="connsiteY952" fmla="*/ 735859 h 6858000"/>
              <a:gd name="connsiteX953" fmla="*/ 3085440 w 12192000"/>
              <a:gd name="connsiteY953" fmla="*/ 629289 h 6858000"/>
              <a:gd name="connsiteX954" fmla="*/ 3167992 w 12192000"/>
              <a:gd name="connsiteY954" fmla="*/ 605719 h 6858000"/>
              <a:gd name="connsiteX955" fmla="*/ 3177796 w 12192000"/>
              <a:gd name="connsiteY955" fmla="*/ 375090 h 6858000"/>
              <a:gd name="connsiteX956" fmla="*/ 3171446 w 12192000"/>
              <a:gd name="connsiteY956" fmla="*/ 138948 h 6858000"/>
              <a:gd name="connsiteX957" fmla="*/ 7390364 w 12192000"/>
              <a:gd name="connsiteY957" fmla="*/ 116165 h 6858000"/>
              <a:gd name="connsiteX958" fmla="*/ 7387378 w 12192000"/>
              <a:gd name="connsiteY958" fmla="*/ 495363 h 6858000"/>
              <a:gd name="connsiteX959" fmla="*/ 7384391 w 12192000"/>
              <a:gd name="connsiteY959" fmla="*/ 874563 h 6858000"/>
              <a:gd name="connsiteX960" fmla="*/ 7460591 w 12192000"/>
              <a:gd name="connsiteY960" fmla="*/ 884707 h 6858000"/>
              <a:gd name="connsiteX961" fmla="*/ 7854589 w 12192000"/>
              <a:gd name="connsiteY961" fmla="*/ 951456 h 6858000"/>
              <a:gd name="connsiteX962" fmla="*/ 8187964 w 12192000"/>
              <a:gd name="connsiteY962" fmla="*/ 1008061 h 6858000"/>
              <a:gd name="connsiteX963" fmla="*/ 8203541 w 12192000"/>
              <a:gd name="connsiteY963" fmla="*/ 622015 h 6858000"/>
              <a:gd name="connsiteX964" fmla="*/ 8203541 w 12192000"/>
              <a:gd name="connsiteY964" fmla="*/ 235969 h 6858000"/>
              <a:gd name="connsiteX965" fmla="*/ 8117816 w 12192000"/>
              <a:gd name="connsiteY965" fmla="*/ 216082 h 6858000"/>
              <a:gd name="connsiteX966" fmla="*/ 7425478 w 12192000"/>
              <a:gd name="connsiteY966" fmla="*/ 117079 h 6858000"/>
              <a:gd name="connsiteX967" fmla="*/ 5666324 w 12192000"/>
              <a:gd name="connsiteY967" fmla="*/ 76381 h 6858000"/>
              <a:gd name="connsiteX968" fmla="*/ 5485740 w 12192000"/>
              <a:gd name="connsiteY968" fmla="*/ 94440 h 6858000"/>
              <a:gd name="connsiteX969" fmla="*/ 5231740 w 12192000"/>
              <a:gd name="connsiteY969" fmla="*/ 136937 h 6858000"/>
              <a:gd name="connsiteX970" fmla="*/ 5015840 w 12192000"/>
              <a:gd name="connsiteY970" fmla="*/ 176104 h 6858000"/>
              <a:gd name="connsiteX971" fmla="*/ 4898912 w 12192000"/>
              <a:gd name="connsiteY971" fmla="*/ 207430 h 6858000"/>
              <a:gd name="connsiteX972" fmla="*/ 4901380 w 12192000"/>
              <a:gd name="connsiteY972" fmla="*/ 882114 h 6858000"/>
              <a:gd name="connsiteX973" fmla="*/ 5094004 w 12192000"/>
              <a:gd name="connsiteY973" fmla="*/ 867051 h 6858000"/>
              <a:gd name="connsiteX974" fmla="*/ 5483584 w 12192000"/>
              <a:gd name="connsiteY974" fmla="*/ 819895 h 6858000"/>
              <a:gd name="connsiteX975" fmla="*/ 5693132 w 12192000"/>
              <a:gd name="connsiteY975" fmla="*/ 790508 h 6858000"/>
              <a:gd name="connsiteX976" fmla="*/ 5698075 w 12192000"/>
              <a:gd name="connsiteY976" fmla="*/ 427036 h 6858000"/>
              <a:gd name="connsiteX977" fmla="*/ 5700856 w 12192000"/>
              <a:gd name="connsiteY977" fmla="*/ 80962 h 6858000"/>
              <a:gd name="connsiteX978" fmla="*/ 6603340 w 12192000"/>
              <a:gd name="connsiteY978" fmla="*/ 26425 h 6858000"/>
              <a:gd name="connsiteX979" fmla="*/ 6603340 w 12192000"/>
              <a:gd name="connsiteY979" fmla="*/ 799804 h 6858000"/>
              <a:gd name="connsiteX980" fmla="*/ 6784316 w 12192000"/>
              <a:gd name="connsiteY980" fmla="*/ 809024 h 6858000"/>
              <a:gd name="connsiteX981" fmla="*/ 7298666 w 12192000"/>
              <a:gd name="connsiteY981" fmla="*/ 869082 h 6858000"/>
              <a:gd name="connsiteX982" fmla="*/ 7352641 w 12192000"/>
              <a:gd name="connsiteY982" fmla="*/ 883294 h 6858000"/>
              <a:gd name="connsiteX983" fmla="*/ 7352641 w 12192000"/>
              <a:gd name="connsiteY983" fmla="*/ 121080 h 6858000"/>
              <a:gd name="connsiteX984" fmla="*/ 7311366 w 12192000"/>
              <a:gd name="connsiteY984" fmla="*/ 107883 h 6858000"/>
              <a:gd name="connsiteX985" fmla="*/ 7193891 w 12192000"/>
              <a:gd name="connsiteY985" fmla="*/ 86546 h 6858000"/>
              <a:gd name="connsiteX986" fmla="*/ 7003392 w 12192000"/>
              <a:gd name="connsiteY986" fmla="*/ 53236 h 6858000"/>
              <a:gd name="connsiteX987" fmla="*/ 6746216 w 12192000"/>
              <a:gd name="connsiteY987" fmla="*/ 27246 h 6858000"/>
              <a:gd name="connsiteX988" fmla="*/ 6421296 w 12192000"/>
              <a:gd name="connsiteY988" fmla="*/ 24905 h 6858000"/>
              <a:gd name="connsiteX989" fmla="*/ 6165192 w 12192000"/>
              <a:gd name="connsiteY989" fmla="*/ 31080 h 6858000"/>
              <a:gd name="connsiteX990" fmla="*/ 5744636 w 12192000"/>
              <a:gd name="connsiteY990" fmla="*/ 84533 h 6858000"/>
              <a:gd name="connsiteX991" fmla="*/ 5747332 w 12192000"/>
              <a:gd name="connsiteY991" fmla="*/ 445106 h 6858000"/>
              <a:gd name="connsiteX992" fmla="*/ 5756242 w 12192000"/>
              <a:gd name="connsiteY992" fmla="*/ 799467 h 6858000"/>
              <a:gd name="connsiteX993" fmla="*/ 6144866 w 12192000"/>
              <a:gd name="connsiteY993" fmla="*/ 788049 h 6858000"/>
              <a:gd name="connsiteX994" fmla="*/ 6545852 w 12192000"/>
              <a:gd name="connsiteY994" fmla="*/ 777326 h 6858000"/>
              <a:gd name="connsiteX995" fmla="*/ 6563226 w 12192000"/>
              <a:gd name="connsiteY995" fmla="*/ 404092 h 6858000"/>
              <a:gd name="connsiteX996" fmla="*/ 6568236 w 12192000"/>
              <a:gd name="connsiteY996" fmla="*/ 30162 h 6858000"/>
              <a:gd name="connsiteX997" fmla="*/ 6474664 w 12192000"/>
              <a:gd name="connsiteY997" fmla="*/ 25831 h 6858000"/>
              <a:gd name="connsiteX998" fmla="*/ 6421296 w 12192000"/>
              <a:gd name="connsiteY998" fmla="*/ 24905 h 6858000"/>
              <a:gd name="connsiteX999" fmla="*/ 3541070 w 12192000"/>
              <a:gd name="connsiteY999" fmla="*/ 0 h 6858000"/>
              <a:gd name="connsiteX1000" fmla="*/ 3590935 w 12192000"/>
              <a:gd name="connsiteY1000" fmla="*/ 0 h 6858000"/>
              <a:gd name="connsiteX1001" fmla="*/ 3626427 w 12192000"/>
              <a:gd name="connsiteY1001" fmla="*/ 4760 h 6858000"/>
              <a:gd name="connsiteX1002" fmla="*/ 3642208 w 12192000"/>
              <a:gd name="connsiteY1002" fmla="*/ 11027 h 6858000"/>
              <a:gd name="connsiteX1003" fmla="*/ 3509918 w 12192000"/>
              <a:gd name="connsiteY1003" fmla="*/ 44242 h 6858000"/>
              <a:gd name="connsiteX1004" fmla="*/ 3307692 w 12192000"/>
              <a:gd name="connsiteY1004" fmla="*/ 93623 h 6858000"/>
              <a:gd name="connsiteX1005" fmla="*/ 3231492 w 12192000"/>
              <a:gd name="connsiteY1005" fmla="*/ 116053 h 6858000"/>
              <a:gd name="connsiteX1006" fmla="*/ 3234380 w 12192000"/>
              <a:gd name="connsiteY1006" fmla="*/ 360326 h 6858000"/>
              <a:gd name="connsiteX1007" fmla="*/ 3247080 w 12192000"/>
              <a:gd name="connsiteY1007" fmla="*/ 592085 h 6858000"/>
              <a:gd name="connsiteX1008" fmla="*/ 3934718 w 12192000"/>
              <a:gd name="connsiteY1008" fmla="*/ 396119 h 6858000"/>
              <a:gd name="connsiteX1009" fmla="*/ 4002944 w 12192000"/>
              <a:gd name="connsiteY1009" fmla="*/ 382690 h 6858000"/>
              <a:gd name="connsiteX1010" fmla="*/ 3993832 w 12192000"/>
              <a:gd name="connsiteY1010" fmla="*/ 193726 h 6858000"/>
              <a:gd name="connsiteX1011" fmla="*/ 4011332 w 12192000"/>
              <a:gd name="connsiteY1011" fmla="*/ 4762 h 6858000"/>
              <a:gd name="connsiteX1012" fmla="*/ 4037940 w 12192000"/>
              <a:gd name="connsiteY1012" fmla="*/ 188912 h 6858000"/>
              <a:gd name="connsiteX1013" fmla="*/ 4043812 w 12192000"/>
              <a:gd name="connsiteY1013" fmla="*/ 373062 h 6858000"/>
              <a:gd name="connsiteX1014" fmla="*/ 4320036 w 12192000"/>
              <a:gd name="connsiteY1014" fmla="*/ 298003 h 6858000"/>
              <a:gd name="connsiteX1015" fmla="*/ 4722208 w 12192000"/>
              <a:gd name="connsiteY1015" fmla="*/ 200808 h 6858000"/>
              <a:gd name="connsiteX1016" fmla="*/ 4854028 w 12192000"/>
              <a:gd name="connsiteY1016" fmla="*/ 178672 h 6858000"/>
              <a:gd name="connsiteX1017" fmla="*/ 4845945 w 12192000"/>
              <a:gd name="connsiteY1017" fmla="*/ 91717 h 6858000"/>
              <a:gd name="connsiteX1018" fmla="*/ 4863352 w 12192000"/>
              <a:gd name="connsiteY1018" fmla="*/ 4762 h 6858000"/>
              <a:gd name="connsiteX1019" fmla="*/ 4888840 w 12192000"/>
              <a:gd name="connsiteY1019" fmla="*/ 87312 h 6858000"/>
              <a:gd name="connsiteX1020" fmla="*/ 4892628 w 12192000"/>
              <a:gd name="connsiteY1020" fmla="*/ 169862 h 6858000"/>
              <a:gd name="connsiteX1021" fmla="*/ 5124404 w 12192000"/>
              <a:gd name="connsiteY1021" fmla="*/ 120568 h 6858000"/>
              <a:gd name="connsiteX1022" fmla="*/ 5527016 w 12192000"/>
              <a:gd name="connsiteY1022" fmla="*/ 54446 h 6858000"/>
              <a:gd name="connsiteX1023" fmla="*/ 5701640 w 12192000"/>
              <a:gd name="connsiteY1023" fmla="*/ 21191 h 6858000"/>
              <a:gd name="connsiteX1024" fmla="*/ 5742264 w 12192000"/>
              <a:gd name="connsiteY1024" fmla="*/ 18683 h 6858000"/>
              <a:gd name="connsiteX1025" fmla="*/ 5885228 w 12192000"/>
              <a:gd name="connsiteY1025" fmla="*/ 18683 h 6858000"/>
              <a:gd name="connsiteX1026" fmla="*/ 7003898 w 12192000"/>
              <a:gd name="connsiteY1026" fmla="*/ 16124 h 6858000"/>
              <a:gd name="connsiteX1027" fmla="*/ 7180035 w 12192000"/>
              <a:gd name="connsiteY1027" fmla="*/ 47874 h 6858000"/>
              <a:gd name="connsiteX1028" fmla="*/ 7352641 w 12192000"/>
              <a:gd name="connsiteY1028" fmla="*/ 36512 h 6858000"/>
              <a:gd name="connsiteX1029" fmla="*/ 7371691 w 12192000"/>
              <a:gd name="connsiteY1029" fmla="*/ 4762 h 6858000"/>
              <a:gd name="connsiteX1030" fmla="*/ 7390741 w 12192000"/>
              <a:gd name="connsiteY1030" fmla="*/ 42862 h 6858000"/>
              <a:gd name="connsiteX1031" fmla="*/ 7421902 w 12192000"/>
              <a:gd name="connsiteY1031" fmla="*/ 80962 h 6858000"/>
              <a:gd name="connsiteX1032" fmla="*/ 7990373 w 12192000"/>
              <a:gd name="connsiteY1032" fmla="*/ 152021 h 6858000"/>
              <a:gd name="connsiteX1033" fmla="*/ 8145948 w 12192000"/>
              <a:gd name="connsiteY1033" fmla="*/ 181223 h 6858000"/>
              <a:gd name="connsiteX1034" fmla="*/ 8203541 w 12192000"/>
              <a:gd name="connsiteY1034" fmla="*/ 191983 h 6858000"/>
              <a:gd name="connsiteX1035" fmla="*/ 8203541 w 12192000"/>
              <a:gd name="connsiteY1035" fmla="*/ 98372 h 6858000"/>
              <a:gd name="connsiteX1036" fmla="*/ 8228407 w 12192000"/>
              <a:gd name="connsiteY1036" fmla="*/ 4762 h 6858000"/>
              <a:gd name="connsiteX1037" fmla="*/ 8250632 w 12192000"/>
              <a:gd name="connsiteY1037" fmla="*/ 96299 h 6858000"/>
              <a:gd name="connsiteX1038" fmla="*/ 8247991 w 12192000"/>
              <a:gd name="connsiteY1038" fmla="*/ 187836 h 6858000"/>
              <a:gd name="connsiteX1039" fmla="*/ 8349591 w 12192000"/>
              <a:gd name="connsiteY1039" fmla="*/ 205203 h 6858000"/>
              <a:gd name="connsiteX1040" fmla="*/ 8717079 w 12192000"/>
              <a:gd name="connsiteY1040" fmla="*/ 278766 h 6858000"/>
              <a:gd name="connsiteX1041" fmla="*/ 8993304 w 12192000"/>
              <a:gd name="connsiteY1041" fmla="*/ 334962 h 6858000"/>
              <a:gd name="connsiteX1042" fmla="*/ 9003641 w 12192000"/>
              <a:gd name="connsiteY1042" fmla="*/ 169862 h 6858000"/>
              <a:gd name="connsiteX1043" fmla="*/ 9022691 w 12192000"/>
              <a:gd name="connsiteY1043" fmla="*/ 4762 h 6858000"/>
              <a:gd name="connsiteX1044" fmla="*/ 9041741 w 12192000"/>
              <a:gd name="connsiteY1044" fmla="*/ 175356 h 6858000"/>
              <a:gd name="connsiteX1045" fmla="*/ 9057616 w 12192000"/>
              <a:gd name="connsiteY1045" fmla="*/ 346132 h 6858000"/>
              <a:gd name="connsiteX1046" fmla="*/ 9796464 w 12192000"/>
              <a:gd name="connsiteY1046" fmla="*/ 520512 h 6858000"/>
              <a:gd name="connsiteX1047" fmla="*/ 9816441 w 12192000"/>
              <a:gd name="connsiteY1047" fmla="*/ 266471 h 6858000"/>
              <a:gd name="connsiteX1048" fmla="*/ 9835234 w 12192000"/>
              <a:gd name="connsiteY1048" fmla="*/ 4762 h 6858000"/>
              <a:gd name="connsiteX1049" fmla="*/ 9851109 w 12192000"/>
              <a:gd name="connsiteY1049" fmla="*/ 261531 h 6858000"/>
              <a:gd name="connsiteX1050" fmla="*/ 9848191 w 12192000"/>
              <a:gd name="connsiteY1050" fmla="*/ 518299 h 6858000"/>
              <a:gd name="connsiteX1051" fmla="*/ 9949791 w 12192000"/>
              <a:gd name="connsiteY1051" fmla="*/ 546280 h 6858000"/>
              <a:gd name="connsiteX1052" fmla="*/ 10345991 w 12192000"/>
              <a:gd name="connsiteY1052" fmla="*/ 657811 h 6858000"/>
              <a:gd name="connsiteX1053" fmla="*/ 10654058 w 12192000"/>
              <a:gd name="connsiteY1053" fmla="*/ 741361 h 6858000"/>
              <a:gd name="connsiteX1054" fmla="*/ 10659042 w 12192000"/>
              <a:gd name="connsiteY1054" fmla="*/ 373062 h 6858000"/>
              <a:gd name="connsiteX1055" fmla="*/ 10650558 w 12192000"/>
              <a:gd name="connsiteY1055" fmla="*/ 4762 h 6858000"/>
              <a:gd name="connsiteX1056" fmla="*/ 10705441 w 12192000"/>
              <a:gd name="connsiteY1056" fmla="*/ 4762 h 6858000"/>
              <a:gd name="connsiteX1057" fmla="*/ 10705441 w 12192000"/>
              <a:gd name="connsiteY1057" fmla="*/ 761821 h 6858000"/>
              <a:gd name="connsiteX1058" fmla="*/ 10888515 w 12192000"/>
              <a:gd name="connsiteY1058" fmla="*/ 815091 h 6858000"/>
              <a:gd name="connsiteX1059" fmla="*/ 11268066 w 12192000"/>
              <a:gd name="connsiteY1059" fmla="*/ 868361 h 6858000"/>
              <a:gd name="connsiteX1060" fmla="*/ 11464541 w 12192000"/>
              <a:gd name="connsiteY1060" fmla="*/ 868361 h 6858000"/>
              <a:gd name="connsiteX1061" fmla="*/ 11467143 w 12192000"/>
              <a:gd name="connsiteY1061" fmla="*/ 503236 h 6858000"/>
              <a:gd name="connsiteX1062" fmla="*/ 11465418 w 12192000"/>
              <a:gd name="connsiteY1062" fmla="*/ 74612 h 6858000"/>
              <a:gd name="connsiteX1063" fmla="*/ 11461091 w 12192000"/>
              <a:gd name="connsiteY1063" fmla="*/ 11112 h 6858000"/>
              <a:gd name="connsiteX1064" fmla="*/ 11232491 w 12192000"/>
              <a:gd name="connsiteY1064" fmla="*/ 4317 h 6858000"/>
              <a:gd name="connsiteX1065" fmla="*/ 11597616 w 12192000"/>
              <a:gd name="connsiteY1065" fmla="*/ 1142 h 6858000"/>
              <a:gd name="connsiteX1066" fmla="*/ 12191341 w 12192000"/>
              <a:gd name="connsiteY1066" fmla="*/ 17462 h 6858000"/>
              <a:gd name="connsiteX1067" fmla="*/ 11854791 w 12192000"/>
              <a:gd name="connsiteY1067" fmla="*/ 30162 h 6858000"/>
              <a:gd name="connsiteX1068" fmla="*/ 11518241 w 12192000"/>
              <a:gd name="connsiteY1068" fmla="*/ 30162 h 6858000"/>
              <a:gd name="connsiteX1069" fmla="*/ 11518241 w 12192000"/>
              <a:gd name="connsiteY1069" fmla="*/ 864410 h 6858000"/>
              <a:gd name="connsiteX1070" fmla="*/ 11692866 w 12192000"/>
              <a:gd name="connsiteY1070" fmla="*/ 866339 h 6858000"/>
              <a:gd name="connsiteX1071" fmla="*/ 12191341 w 12192000"/>
              <a:gd name="connsiteY1071" fmla="*/ 900111 h 6858000"/>
              <a:gd name="connsiteX1072" fmla="*/ 11856290 w 12192000"/>
              <a:gd name="connsiteY1072" fmla="*/ 919161 h 6858000"/>
              <a:gd name="connsiteX1073" fmla="*/ 11521239 w 12192000"/>
              <a:gd name="connsiteY1073" fmla="*/ 919161 h 6858000"/>
              <a:gd name="connsiteX1074" fmla="*/ 11511938 w 12192000"/>
              <a:gd name="connsiteY1074" fmla="*/ 1247731 h 6858000"/>
              <a:gd name="connsiteX1075" fmla="*/ 11511586 w 12192000"/>
              <a:gd name="connsiteY1075" fmla="*/ 1665424 h 6858000"/>
              <a:gd name="connsiteX1076" fmla="*/ 11520536 w 12192000"/>
              <a:gd name="connsiteY1076" fmla="*/ 1754547 h 6858000"/>
              <a:gd name="connsiteX1077" fmla="*/ 11855938 w 12192000"/>
              <a:gd name="connsiteY1077" fmla="*/ 1763864 h 6858000"/>
              <a:gd name="connsiteX1078" fmla="*/ 12191341 w 12192000"/>
              <a:gd name="connsiteY1078" fmla="*/ 1798310 h 6858000"/>
              <a:gd name="connsiteX1079" fmla="*/ 12099266 w 12192000"/>
              <a:gd name="connsiteY1079" fmla="*/ 1809807 h 6858000"/>
              <a:gd name="connsiteX1080" fmla="*/ 11762716 w 12192000"/>
              <a:gd name="connsiteY1080" fmla="*/ 1794431 h 6858000"/>
              <a:gd name="connsiteX1081" fmla="*/ 11518241 w 12192000"/>
              <a:gd name="connsiteY1081" fmla="*/ 1792689 h 6858000"/>
              <a:gd name="connsiteX1082" fmla="*/ 11518241 w 12192000"/>
              <a:gd name="connsiteY1082" fmla="*/ 2675836 h 6858000"/>
              <a:gd name="connsiteX1083" fmla="*/ 11854791 w 12192000"/>
              <a:gd name="connsiteY1083" fmla="*/ 2667656 h 6858000"/>
              <a:gd name="connsiteX1084" fmla="*/ 12191341 w 12192000"/>
              <a:gd name="connsiteY1084" fmla="*/ 2684667 h 6858000"/>
              <a:gd name="connsiteX1085" fmla="*/ 11946866 w 12192000"/>
              <a:gd name="connsiteY1085" fmla="*/ 2705883 h 6858000"/>
              <a:gd name="connsiteX1086" fmla="*/ 11612392 w 12192000"/>
              <a:gd name="connsiteY1086" fmla="*/ 2704612 h 6858000"/>
              <a:gd name="connsiteX1087" fmla="*/ 11522393 w 12192000"/>
              <a:gd name="connsiteY1087" fmla="*/ 2707321 h 6858000"/>
              <a:gd name="connsiteX1088" fmla="*/ 11513901 w 12192000"/>
              <a:gd name="connsiteY1088" fmla="*/ 3104342 h 6858000"/>
              <a:gd name="connsiteX1089" fmla="*/ 11508882 w 12192000"/>
              <a:gd name="connsiteY1089" fmla="*/ 3504827 h 6858000"/>
              <a:gd name="connsiteX1090" fmla="*/ 12025446 w 12192000"/>
              <a:gd name="connsiteY1090" fmla="*/ 3541876 h 6858000"/>
              <a:gd name="connsiteX1091" fmla="*/ 12191341 w 12192000"/>
              <a:gd name="connsiteY1091" fmla="*/ 3582347 h 6858000"/>
              <a:gd name="connsiteX1092" fmla="*/ 11997666 w 12192000"/>
              <a:gd name="connsiteY1092" fmla="*/ 3585910 h 6858000"/>
              <a:gd name="connsiteX1093" fmla="*/ 11658436 w 12192000"/>
              <a:gd name="connsiteY1093" fmla="*/ 3560010 h 6858000"/>
              <a:gd name="connsiteX1094" fmla="*/ 11504415 w 12192000"/>
              <a:gd name="connsiteY1094" fmla="*/ 3545442 h 6858000"/>
              <a:gd name="connsiteX1095" fmla="*/ 11491221 w 12192000"/>
              <a:gd name="connsiteY1095" fmla="*/ 3884603 h 6858000"/>
              <a:gd name="connsiteX1096" fmla="*/ 11486491 w 12192000"/>
              <a:gd name="connsiteY1096" fmla="*/ 4227503 h 6858000"/>
              <a:gd name="connsiteX1097" fmla="*/ 11588091 w 12192000"/>
              <a:gd name="connsiteY1097" fmla="*/ 4248223 h 6858000"/>
              <a:gd name="connsiteX1098" fmla="*/ 12187950 w 12192000"/>
              <a:gd name="connsiteY1098" fmla="*/ 4419277 h 6858000"/>
              <a:gd name="connsiteX1099" fmla="*/ 12043506 w 12192000"/>
              <a:gd name="connsiteY1099" fmla="*/ 4393562 h 6858000"/>
              <a:gd name="connsiteX1100" fmla="*/ 11487196 w 12192000"/>
              <a:gd name="connsiteY1100" fmla="*/ 4286303 h 6858000"/>
              <a:gd name="connsiteX1101" fmla="*/ 11475399 w 12192000"/>
              <a:gd name="connsiteY1101" fmla="*/ 4665849 h 6858000"/>
              <a:gd name="connsiteX1102" fmla="*/ 11469446 w 12192000"/>
              <a:gd name="connsiteY1102" fmla="*/ 5040191 h 6858000"/>
              <a:gd name="connsiteX1103" fmla="*/ 11589193 w 12192000"/>
              <a:gd name="connsiteY1103" fmla="*/ 5066310 h 6858000"/>
              <a:gd name="connsiteX1104" fmla="*/ 11969091 w 12192000"/>
              <a:gd name="connsiteY1104" fmla="*/ 5141283 h 6858000"/>
              <a:gd name="connsiteX1105" fmla="*/ 12191341 w 12192000"/>
              <a:gd name="connsiteY1105" fmla="*/ 5219461 h 6858000"/>
              <a:gd name="connsiteX1106" fmla="*/ 12131016 w 12192000"/>
              <a:gd name="connsiteY1106" fmla="*/ 5224494 h 6858000"/>
              <a:gd name="connsiteX1107" fmla="*/ 11455711 w 12192000"/>
              <a:gd name="connsiteY1107" fmla="*/ 5089738 h 6858000"/>
              <a:gd name="connsiteX1108" fmla="*/ 11440206 w 12192000"/>
              <a:gd name="connsiteY1108" fmla="*/ 5413927 h 6858000"/>
              <a:gd name="connsiteX1109" fmla="*/ 11435691 w 12192000"/>
              <a:gd name="connsiteY1109" fmla="*/ 5736750 h 6858000"/>
              <a:gd name="connsiteX1110" fmla="*/ 11609051 w 12192000"/>
              <a:gd name="connsiteY1110" fmla="*/ 5790556 h 6858000"/>
              <a:gd name="connsiteX1111" fmla="*/ 12191341 w 12192000"/>
              <a:gd name="connsiteY1111" fmla="*/ 6000615 h 6858000"/>
              <a:gd name="connsiteX1112" fmla="*/ 12169116 w 12192000"/>
              <a:gd name="connsiteY1112" fmla="*/ 6013688 h 6858000"/>
              <a:gd name="connsiteX1113" fmla="*/ 11439178 w 12192000"/>
              <a:gd name="connsiteY1113" fmla="*/ 5795953 h 6858000"/>
              <a:gd name="connsiteX1114" fmla="*/ 11415443 w 12192000"/>
              <a:gd name="connsiteY1114" fmla="*/ 6135678 h 6858000"/>
              <a:gd name="connsiteX1115" fmla="*/ 11398066 w 12192000"/>
              <a:gd name="connsiteY1115" fmla="*/ 6484916 h 6858000"/>
              <a:gd name="connsiteX1116" fmla="*/ 11765891 w 12192000"/>
              <a:gd name="connsiteY1116" fmla="*/ 6619844 h 6858000"/>
              <a:gd name="connsiteX1117" fmla="*/ 12162766 w 12192000"/>
              <a:gd name="connsiteY1117" fmla="*/ 6760915 h 6858000"/>
              <a:gd name="connsiteX1118" fmla="*/ 12190172 w 12192000"/>
              <a:gd name="connsiteY1118" fmla="*/ 6791685 h 6858000"/>
              <a:gd name="connsiteX1119" fmla="*/ 12192000 w 12192000"/>
              <a:gd name="connsiteY1119" fmla="*/ 6804258 h 6858000"/>
              <a:gd name="connsiteX1120" fmla="*/ 12192000 w 12192000"/>
              <a:gd name="connsiteY1120" fmla="*/ 6806116 h 6858000"/>
              <a:gd name="connsiteX1121" fmla="*/ 12183514 w 12192000"/>
              <a:gd name="connsiteY1121" fmla="*/ 6811953 h 6858000"/>
              <a:gd name="connsiteX1122" fmla="*/ 11798885 w 12192000"/>
              <a:gd name="connsiteY1122" fmla="*/ 6684953 h 6858000"/>
              <a:gd name="connsiteX1123" fmla="*/ 11413012 w 12192000"/>
              <a:gd name="connsiteY1123" fmla="*/ 6557953 h 6858000"/>
              <a:gd name="connsiteX1124" fmla="*/ 11403941 w 12192000"/>
              <a:gd name="connsiteY1124" fmla="*/ 6710353 h 6858000"/>
              <a:gd name="connsiteX1125" fmla="*/ 11400215 w 12192000"/>
              <a:gd name="connsiteY1125" fmla="*/ 6841294 h 6858000"/>
              <a:gd name="connsiteX1126" fmla="*/ 11392945 w 12192000"/>
              <a:gd name="connsiteY1126" fmla="*/ 6858000 h 6858000"/>
              <a:gd name="connsiteX1127" fmla="*/ 11361804 w 12192000"/>
              <a:gd name="connsiteY1127" fmla="*/ 6858000 h 6858000"/>
              <a:gd name="connsiteX1128" fmla="*/ 11357818 w 12192000"/>
              <a:gd name="connsiteY1128" fmla="*/ 6852103 h 6858000"/>
              <a:gd name="connsiteX1129" fmla="*/ 11348902 w 12192000"/>
              <a:gd name="connsiteY1129" fmla="*/ 6695266 h 6858000"/>
              <a:gd name="connsiteX1130" fmla="*/ 11346791 w 12192000"/>
              <a:gd name="connsiteY1130" fmla="*/ 6527779 h 6858000"/>
              <a:gd name="connsiteX1131" fmla="*/ 11181691 w 12192000"/>
              <a:gd name="connsiteY1131" fmla="*/ 6478950 h 6858000"/>
              <a:gd name="connsiteX1132" fmla="*/ 10533386 w 12192000"/>
              <a:gd name="connsiteY1132" fmla="*/ 6319375 h 6858000"/>
              <a:gd name="connsiteX1133" fmla="*/ 10500754 w 12192000"/>
              <a:gd name="connsiteY1133" fmla="*/ 6777028 h 6858000"/>
              <a:gd name="connsiteX1134" fmla="*/ 10496433 w 12192000"/>
              <a:gd name="connsiteY1134" fmla="*/ 6845119 h 6858000"/>
              <a:gd name="connsiteX1135" fmla="*/ 10490886 w 12192000"/>
              <a:gd name="connsiteY1135" fmla="*/ 6858000 h 6858000"/>
              <a:gd name="connsiteX1136" fmla="*/ 10476229 w 12192000"/>
              <a:gd name="connsiteY1136" fmla="*/ 6858000 h 6858000"/>
              <a:gd name="connsiteX1137" fmla="*/ 10471557 w 12192000"/>
              <a:gd name="connsiteY1137" fmla="*/ 6853602 h 6858000"/>
              <a:gd name="connsiteX1138" fmla="*/ 10465015 w 12192000"/>
              <a:gd name="connsiteY1138" fmla="*/ 6605578 h 6858000"/>
              <a:gd name="connsiteX1139" fmla="*/ 10469093 w 12192000"/>
              <a:gd name="connsiteY1139" fmla="*/ 6317582 h 6858000"/>
              <a:gd name="connsiteX1140" fmla="*/ 10305391 w 12192000"/>
              <a:gd name="connsiteY1140" fmla="*/ 6251387 h 6858000"/>
              <a:gd name="connsiteX1141" fmla="*/ 9683801 w 12192000"/>
              <a:gd name="connsiteY1141" fmla="*/ 6152960 h 6858000"/>
              <a:gd name="connsiteX1142" fmla="*/ 9638641 w 12192000"/>
              <a:gd name="connsiteY1142" fmla="*/ 6825638 h 6858000"/>
              <a:gd name="connsiteX1143" fmla="*/ 9633681 w 12192000"/>
              <a:gd name="connsiteY1143" fmla="*/ 6853930 h 6858000"/>
              <a:gd name="connsiteX1144" fmla="*/ 9626345 w 12192000"/>
              <a:gd name="connsiteY1144" fmla="*/ 6858000 h 6858000"/>
              <a:gd name="connsiteX1145" fmla="*/ 9610121 w 12192000"/>
              <a:gd name="connsiteY1145" fmla="*/ 6858000 h 6858000"/>
              <a:gd name="connsiteX1146" fmla="*/ 9606723 w 12192000"/>
              <a:gd name="connsiteY1146" fmla="*/ 6855891 h 6858000"/>
              <a:gd name="connsiteX1147" fmla="*/ 9599522 w 12192000"/>
              <a:gd name="connsiteY1147" fmla="*/ 6637328 h 6858000"/>
              <a:gd name="connsiteX1148" fmla="*/ 9626381 w 12192000"/>
              <a:gd name="connsiteY1148" fmla="*/ 6135640 h 6858000"/>
              <a:gd name="connsiteX1149" fmla="*/ 9485144 w 12192000"/>
              <a:gd name="connsiteY1149" fmla="*/ 6114403 h 6858000"/>
              <a:gd name="connsiteX1150" fmla="*/ 8818667 w 12192000"/>
              <a:gd name="connsiteY1150" fmla="*/ 6065594 h 6858000"/>
              <a:gd name="connsiteX1151" fmla="*/ 8767538 w 12192000"/>
              <a:gd name="connsiteY1151" fmla="*/ 6708355 h 6858000"/>
              <a:gd name="connsiteX1152" fmla="*/ 8771362 w 12192000"/>
              <a:gd name="connsiteY1152" fmla="*/ 6827006 h 6858000"/>
              <a:gd name="connsiteX1153" fmla="*/ 9100227 w 12192000"/>
              <a:gd name="connsiteY1153" fmla="*/ 6826216 h 6858000"/>
              <a:gd name="connsiteX1154" fmla="*/ 9505291 w 12192000"/>
              <a:gd name="connsiteY1154" fmla="*/ 6836074 h 6858000"/>
              <a:gd name="connsiteX1155" fmla="*/ 8984591 w 12192000"/>
              <a:gd name="connsiteY1155" fmla="*/ 6846600 h 6858000"/>
              <a:gd name="connsiteX1156" fmla="*/ 8457541 w 12192000"/>
              <a:gd name="connsiteY1156" fmla="*/ 6836820 h 6858000"/>
              <a:gd name="connsiteX1157" fmla="*/ 8624446 w 12192000"/>
              <a:gd name="connsiteY1157" fmla="*/ 6832259 h 6858000"/>
              <a:gd name="connsiteX1158" fmla="*/ 8721501 w 12192000"/>
              <a:gd name="connsiteY1158" fmla="*/ 6837353 h 6858000"/>
              <a:gd name="connsiteX1159" fmla="*/ 8722828 w 12192000"/>
              <a:gd name="connsiteY1159" fmla="*/ 6707178 h 6858000"/>
              <a:gd name="connsiteX1160" fmla="*/ 8761781 w 12192000"/>
              <a:gd name="connsiteY1160" fmla="*/ 6097578 h 6858000"/>
              <a:gd name="connsiteX1161" fmla="*/ 8773444 w 12192000"/>
              <a:gd name="connsiteY1161" fmla="*/ 6062653 h 6858000"/>
              <a:gd name="connsiteX1162" fmla="*/ 8491668 w 12192000"/>
              <a:gd name="connsiteY1162" fmla="*/ 6056647 h 6858000"/>
              <a:gd name="connsiteX1163" fmla="*/ 8097522 w 12192000"/>
              <a:gd name="connsiteY1163" fmla="*/ 6068475 h 6858000"/>
              <a:gd name="connsiteX1164" fmla="*/ 7978737 w 12192000"/>
              <a:gd name="connsiteY1164" fmla="*/ 6092723 h 6858000"/>
              <a:gd name="connsiteX1165" fmla="*/ 7930934 w 12192000"/>
              <a:gd name="connsiteY1165" fmla="*/ 6757978 h 6858000"/>
              <a:gd name="connsiteX1166" fmla="*/ 7932194 w 12192000"/>
              <a:gd name="connsiteY1166" fmla="*/ 6847812 h 6858000"/>
              <a:gd name="connsiteX1167" fmla="*/ 7926323 w 12192000"/>
              <a:gd name="connsiteY1167" fmla="*/ 6858000 h 6858000"/>
              <a:gd name="connsiteX1168" fmla="*/ 7894173 w 12192000"/>
              <a:gd name="connsiteY1168" fmla="*/ 6858000 h 6858000"/>
              <a:gd name="connsiteX1169" fmla="*/ 7890481 w 12192000"/>
              <a:gd name="connsiteY1169" fmla="*/ 6852533 h 6858000"/>
              <a:gd name="connsiteX1170" fmla="*/ 7885604 w 12192000"/>
              <a:gd name="connsiteY1170" fmla="*/ 6694478 h 6858000"/>
              <a:gd name="connsiteX1171" fmla="*/ 7917595 w 12192000"/>
              <a:gd name="connsiteY1171" fmla="*/ 6124186 h 6858000"/>
              <a:gd name="connsiteX1172" fmla="*/ 7870166 w 12192000"/>
              <a:gd name="connsiteY1172" fmla="*/ 6089536 h 6858000"/>
              <a:gd name="connsiteX1173" fmla="*/ 7319388 w 12192000"/>
              <a:gd name="connsiteY1173" fmla="*/ 6159799 h 6858000"/>
              <a:gd name="connsiteX1174" fmla="*/ 7216284 w 12192000"/>
              <a:gd name="connsiteY1174" fmla="*/ 6181129 h 6858000"/>
              <a:gd name="connsiteX1175" fmla="*/ 7202180 w 12192000"/>
              <a:gd name="connsiteY1175" fmla="*/ 6296516 h 6858000"/>
              <a:gd name="connsiteX1176" fmla="*/ 7185942 w 12192000"/>
              <a:gd name="connsiteY1176" fmla="*/ 6637328 h 6858000"/>
              <a:gd name="connsiteX1177" fmla="*/ 7172700 w 12192000"/>
              <a:gd name="connsiteY1177" fmla="*/ 6857944 h 6858000"/>
              <a:gd name="connsiteX1178" fmla="*/ 7172532 w 12192000"/>
              <a:gd name="connsiteY1178" fmla="*/ 6858000 h 6858000"/>
              <a:gd name="connsiteX1179" fmla="*/ 7143612 w 12192000"/>
              <a:gd name="connsiteY1179" fmla="*/ 6858000 h 6858000"/>
              <a:gd name="connsiteX1180" fmla="*/ 7137034 w 12192000"/>
              <a:gd name="connsiteY1180" fmla="*/ 6844324 h 6858000"/>
              <a:gd name="connsiteX1181" fmla="*/ 7134744 w 12192000"/>
              <a:gd name="connsiteY1181" fmla="*/ 6738928 h 6858000"/>
              <a:gd name="connsiteX1182" fmla="*/ 7151304 w 12192000"/>
              <a:gd name="connsiteY1182" fmla="*/ 6402378 h 6858000"/>
              <a:gd name="connsiteX1183" fmla="*/ 7158346 w 12192000"/>
              <a:gd name="connsiteY1183" fmla="*/ 6189653 h 6858000"/>
              <a:gd name="connsiteX1184" fmla="*/ 6930936 w 12192000"/>
              <a:gd name="connsiteY1184" fmla="*/ 6226719 h 6858000"/>
              <a:gd name="connsiteX1185" fmla="*/ 6416404 w 12192000"/>
              <a:gd name="connsiteY1185" fmla="*/ 6352476 h 6858000"/>
              <a:gd name="connsiteX1186" fmla="*/ 6406686 w 12192000"/>
              <a:gd name="connsiteY1186" fmla="*/ 6457534 h 6858000"/>
              <a:gd name="connsiteX1187" fmla="*/ 6404540 w 12192000"/>
              <a:gd name="connsiteY1187" fmla="*/ 6708359 h 6858000"/>
              <a:gd name="connsiteX1188" fmla="*/ 6387027 w 12192000"/>
              <a:gd name="connsiteY1188" fmla="*/ 6856219 h 6858000"/>
              <a:gd name="connsiteX1189" fmla="*/ 6384345 w 12192000"/>
              <a:gd name="connsiteY1189" fmla="*/ 6858000 h 6858000"/>
              <a:gd name="connsiteX1190" fmla="*/ 6371699 w 12192000"/>
              <a:gd name="connsiteY1190" fmla="*/ 6858000 h 6858000"/>
              <a:gd name="connsiteX1191" fmla="*/ 6367512 w 12192000"/>
              <a:gd name="connsiteY1191" fmla="*/ 6854375 h 6858000"/>
              <a:gd name="connsiteX1192" fmla="*/ 6366948 w 12192000"/>
              <a:gd name="connsiteY1192" fmla="*/ 6615103 h 6858000"/>
              <a:gd name="connsiteX1193" fmla="*/ 6358232 w 12192000"/>
              <a:gd name="connsiteY1193" fmla="*/ 6367453 h 6858000"/>
              <a:gd name="connsiteX1194" fmla="*/ 5766664 w 12192000"/>
              <a:gd name="connsiteY1194" fmla="*/ 6515235 h 6858000"/>
              <a:gd name="connsiteX1195" fmla="*/ 5642840 w 12192000"/>
              <a:gd name="connsiteY1195" fmla="*/ 6557953 h 6858000"/>
              <a:gd name="connsiteX1196" fmla="*/ 5638140 w 12192000"/>
              <a:gd name="connsiteY1196" fmla="*/ 6710353 h 6858000"/>
              <a:gd name="connsiteX1197" fmla="*/ 5634426 w 12192000"/>
              <a:gd name="connsiteY1197" fmla="*/ 6840909 h 6858000"/>
              <a:gd name="connsiteX1198" fmla="*/ 5627230 w 12192000"/>
              <a:gd name="connsiteY1198" fmla="*/ 6858000 h 6858000"/>
              <a:gd name="connsiteX1199" fmla="*/ 5597061 w 12192000"/>
              <a:gd name="connsiteY1199" fmla="*/ 6858000 h 6858000"/>
              <a:gd name="connsiteX1200" fmla="*/ 5591057 w 12192000"/>
              <a:gd name="connsiteY1200" fmla="*/ 6842512 h 6858000"/>
              <a:gd name="connsiteX1201" fmla="*/ 5595164 w 12192000"/>
              <a:gd name="connsiteY1201" fmla="*/ 6714581 h 6858000"/>
              <a:gd name="connsiteX1202" fmla="*/ 5579808 w 12192000"/>
              <a:gd name="connsiteY1202" fmla="*/ 6566883 h 6858000"/>
              <a:gd name="connsiteX1203" fmla="*/ 4892016 w 12192000"/>
              <a:gd name="connsiteY1203" fmla="*/ 6763108 h 6858000"/>
              <a:gd name="connsiteX1204" fmla="*/ 4838040 w 12192000"/>
              <a:gd name="connsiteY1204" fmla="*/ 6825674 h 6858000"/>
              <a:gd name="connsiteX1205" fmla="*/ 4833235 w 12192000"/>
              <a:gd name="connsiteY1205" fmla="*/ 6853398 h 6858000"/>
              <a:gd name="connsiteX1206" fmla="*/ 4826229 w 12192000"/>
              <a:gd name="connsiteY1206" fmla="*/ 6858000 h 6858000"/>
              <a:gd name="connsiteX1207" fmla="*/ 4811149 w 12192000"/>
              <a:gd name="connsiteY1207" fmla="*/ 6858000 h 6858000"/>
              <a:gd name="connsiteX1208" fmla="*/ 4805021 w 12192000"/>
              <a:gd name="connsiteY1208" fmla="*/ 6854286 h 6858000"/>
              <a:gd name="connsiteX1209" fmla="*/ 4799940 w 12192000"/>
              <a:gd name="connsiteY1209" fmla="*/ 6831003 h 6858000"/>
              <a:gd name="connsiteX1210" fmla="*/ 4660152 w 12192000"/>
              <a:gd name="connsiteY1210" fmla="*/ 6824495 h 6858000"/>
              <a:gd name="connsiteX1211" fmla="*/ 4487601 w 12192000"/>
              <a:gd name="connsiteY1211" fmla="*/ 6854647 h 6858000"/>
              <a:gd name="connsiteX1212" fmla="*/ 4450704 w 12192000"/>
              <a:gd name="connsiteY1212" fmla="*/ 6858000 h 6858000"/>
              <a:gd name="connsiteX1213" fmla="*/ 4431521 w 12192000"/>
              <a:gd name="connsiteY1213" fmla="*/ 6858000 h 6858000"/>
              <a:gd name="connsiteX1214" fmla="*/ 4422270 w 12192000"/>
              <a:gd name="connsiteY1214" fmla="*/ 6855191 h 6858000"/>
              <a:gd name="connsiteX1215" fmla="*/ 4750572 w 12192000"/>
              <a:gd name="connsiteY1215" fmla="*/ 6754117 h 6858000"/>
              <a:gd name="connsiteX1216" fmla="*/ 4796456 w 12192000"/>
              <a:gd name="connsiteY1216" fmla="*/ 6747634 h 6858000"/>
              <a:gd name="connsiteX1217" fmla="*/ 4798024 w 12192000"/>
              <a:gd name="connsiteY1217" fmla="*/ 6528968 h 6858000"/>
              <a:gd name="connsiteX1218" fmla="*/ 4814270 w 12192000"/>
              <a:gd name="connsiteY1218" fmla="*/ 5988207 h 6858000"/>
              <a:gd name="connsiteX1219" fmla="*/ 4828944 w 12192000"/>
              <a:gd name="connsiteY1219" fmla="*/ 5666111 h 6858000"/>
              <a:gd name="connsiteX1220" fmla="*/ 4766818 w 12192000"/>
              <a:gd name="connsiteY1220" fmla="*/ 5668694 h 6858000"/>
              <a:gd name="connsiteX1221" fmla="*/ 4628492 w 12192000"/>
              <a:gd name="connsiteY1221" fmla="*/ 5688441 h 6858000"/>
              <a:gd name="connsiteX1222" fmla="*/ 4361793 w 12192000"/>
              <a:gd name="connsiteY1222" fmla="*/ 5745659 h 6858000"/>
              <a:gd name="connsiteX1223" fmla="*/ 4120492 w 12192000"/>
              <a:gd name="connsiteY1223" fmla="*/ 5800359 h 6858000"/>
              <a:gd name="connsiteX1224" fmla="*/ 4069692 w 12192000"/>
              <a:gd name="connsiteY1224" fmla="*/ 5815003 h 6858000"/>
              <a:gd name="connsiteX1225" fmla="*/ 4061912 w 12192000"/>
              <a:gd name="connsiteY1225" fmla="*/ 6126153 h 6858000"/>
              <a:gd name="connsiteX1226" fmla="*/ 4058736 w 12192000"/>
              <a:gd name="connsiteY1226" fmla="*/ 6644076 h 6858000"/>
              <a:gd name="connsiteX1227" fmla="*/ 4053738 w 12192000"/>
              <a:gd name="connsiteY1227" fmla="*/ 6847122 h 6858000"/>
              <a:gd name="connsiteX1228" fmla="*/ 4044073 w 12192000"/>
              <a:gd name="connsiteY1228" fmla="*/ 6858000 h 6858000"/>
              <a:gd name="connsiteX1229" fmla="*/ 4017725 w 12192000"/>
              <a:gd name="connsiteY1229" fmla="*/ 6858000 h 6858000"/>
              <a:gd name="connsiteX1230" fmla="*/ 4016885 w 12192000"/>
              <a:gd name="connsiteY1230" fmla="*/ 6848045 h 6858000"/>
              <a:gd name="connsiteX1231" fmla="*/ 4025706 w 12192000"/>
              <a:gd name="connsiteY1231" fmla="*/ 6348868 h 6858000"/>
              <a:gd name="connsiteX1232" fmla="*/ 4034808 w 12192000"/>
              <a:gd name="connsiteY1232" fmla="*/ 5839388 h 6858000"/>
              <a:gd name="connsiteX1233" fmla="*/ 3312726 w 12192000"/>
              <a:gd name="connsiteY1233" fmla="*/ 6008688 h 6858000"/>
              <a:gd name="connsiteX1234" fmla="*/ 3266960 w 12192000"/>
              <a:gd name="connsiteY1234" fmla="*/ 6027981 h 6858000"/>
              <a:gd name="connsiteX1235" fmla="*/ 3258752 w 12192000"/>
              <a:gd name="connsiteY1235" fmla="*/ 6180661 h 6858000"/>
              <a:gd name="connsiteX1236" fmla="*/ 3250540 w 12192000"/>
              <a:gd name="connsiteY1236" fmla="*/ 6598047 h 6858000"/>
              <a:gd name="connsiteX1237" fmla="*/ 3239771 w 12192000"/>
              <a:gd name="connsiteY1237" fmla="*/ 6856929 h 6858000"/>
              <a:gd name="connsiteX1238" fmla="*/ 3237260 w 12192000"/>
              <a:gd name="connsiteY1238" fmla="*/ 6858000 h 6858000"/>
              <a:gd name="connsiteX1239" fmla="*/ 3212015 w 12192000"/>
              <a:gd name="connsiteY1239" fmla="*/ 6858000 h 6858000"/>
              <a:gd name="connsiteX1240" fmla="*/ 3205501 w 12192000"/>
              <a:gd name="connsiteY1240" fmla="*/ 6846622 h 6858000"/>
              <a:gd name="connsiteX1241" fmla="*/ 3200472 w 12192000"/>
              <a:gd name="connsiteY1241" fmla="*/ 6764328 h 6858000"/>
              <a:gd name="connsiteX1242" fmla="*/ 3211516 w 12192000"/>
              <a:gd name="connsiteY1242" fmla="*/ 6357928 h 6858000"/>
              <a:gd name="connsiteX1243" fmla="*/ 3223788 w 12192000"/>
              <a:gd name="connsiteY1243" fmla="*/ 6049953 h 6858000"/>
              <a:gd name="connsiteX1244" fmla="*/ 3189160 w 12192000"/>
              <a:gd name="connsiteY1244" fmla="*/ 6049953 h 6858000"/>
              <a:gd name="connsiteX1245" fmla="*/ 2434566 w 12192000"/>
              <a:gd name="connsiteY1245" fmla="*/ 6126412 h 6858000"/>
              <a:gd name="connsiteX1246" fmla="*/ 2412340 w 12192000"/>
              <a:gd name="connsiteY1246" fmla="*/ 6501045 h 6858000"/>
              <a:gd name="connsiteX1247" fmla="*/ 2403224 w 12192000"/>
              <a:gd name="connsiteY1247" fmla="*/ 6850259 h 6858000"/>
              <a:gd name="connsiteX1248" fmla="*/ 2399761 w 12192000"/>
              <a:gd name="connsiteY1248" fmla="*/ 6858000 h 6858000"/>
              <a:gd name="connsiteX1249" fmla="*/ 2386830 w 12192000"/>
              <a:gd name="connsiteY1249" fmla="*/ 6858000 h 6858000"/>
              <a:gd name="connsiteX1250" fmla="*/ 2383359 w 12192000"/>
              <a:gd name="connsiteY1250" fmla="*/ 6850208 h 6858000"/>
              <a:gd name="connsiteX1251" fmla="*/ 2374240 w 12192000"/>
              <a:gd name="connsiteY1251" fmla="*/ 6499390 h 6858000"/>
              <a:gd name="connsiteX1252" fmla="*/ 2374240 w 12192000"/>
              <a:gd name="connsiteY1252" fmla="*/ 6136026 h 6858000"/>
              <a:gd name="connsiteX1253" fmla="*/ 2326616 w 12192000"/>
              <a:gd name="connsiteY1253" fmla="*/ 6136904 h 6858000"/>
              <a:gd name="connsiteX1254" fmla="*/ 1583666 w 12192000"/>
              <a:gd name="connsiteY1254" fmla="*/ 6228092 h 6858000"/>
              <a:gd name="connsiteX1255" fmla="*/ 1574140 w 12192000"/>
              <a:gd name="connsiteY1255" fmla="*/ 6551205 h 6858000"/>
              <a:gd name="connsiteX1256" fmla="*/ 1564994 w 12192000"/>
              <a:gd name="connsiteY1256" fmla="*/ 6851827 h 6858000"/>
              <a:gd name="connsiteX1257" fmla="*/ 1561839 w 12192000"/>
              <a:gd name="connsiteY1257" fmla="*/ 6858000 h 6858000"/>
              <a:gd name="connsiteX1258" fmla="*/ 1548341 w 12192000"/>
              <a:gd name="connsiteY1258" fmla="*/ 6858000 h 6858000"/>
              <a:gd name="connsiteX1259" fmla="*/ 1545190 w 12192000"/>
              <a:gd name="connsiteY1259" fmla="*/ 6851847 h 6858000"/>
              <a:gd name="connsiteX1260" fmla="*/ 1536040 w 12192000"/>
              <a:gd name="connsiteY1260" fmla="*/ 6551846 h 6858000"/>
              <a:gd name="connsiteX1261" fmla="*/ 1536040 w 12192000"/>
              <a:gd name="connsiteY1261" fmla="*/ 6240939 h 6858000"/>
              <a:gd name="connsiteX1262" fmla="*/ 1469366 w 12192000"/>
              <a:gd name="connsiteY1262" fmla="*/ 6241667 h 6858000"/>
              <a:gd name="connsiteX1263" fmla="*/ 1313792 w 12192000"/>
              <a:gd name="connsiteY1263" fmla="*/ 6254380 h 6858000"/>
              <a:gd name="connsiteX1264" fmla="*/ 995028 w 12192000"/>
              <a:gd name="connsiteY1264" fmla="*/ 6280694 h 6858000"/>
              <a:gd name="connsiteX1265" fmla="*/ 765162 w 12192000"/>
              <a:gd name="connsiteY1265" fmla="*/ 6295021 h 6858000"/>
              <a:gd name="connsiteX1266" fmla="*/ 750594 w 12192000"/>
              <a:gd name="connsiteY1266" fmla="*/ 6486812 h 6858000"/>
              <a:gd name="connsiteX1267" fmla="*/ 742332 w 12192000"/>
              <a:gd name="connsiteY1267" fmla="*/ 6770678 h 6858000"/>
              <a:gd name="connsiteX1268" fmla="*/ 743830 w 12192000"/>
              <a:gd name="connsiteY1268" fmla="*/ 6845284 h 6858000"/>
              <a:gd name="connsiteX1269" fmla="*/ 739346 w 12192000"/>
              <a:gd name="connsiteY1269" fmla="*/ 6858000 h 6858000"/>
              <a:gd name="connsiteX1270" fmla="*/ 722670 w 12192000"/>
              <a:gd name="connsiteY1270" fmla="*/ 6858000 h 6858000"/>
              <a:gd name="connsiteX1271" fmla="*/ 719709 w 12192000"/>
              <a:gd name="connsiteY1271" fmla="*/ 6852633 h 6858000"/>
              <a:gd name="connsiteX1272" fmla="*/ 710540 w 12192000"/>
              <a:gd name="connsiteY1272" fmla="*/ 6577003 h 6858000"/>
              <a:gd name="connsiteX1273" fmla="*/ 710540 w 12192000"/>
              <a:gd name="connsiteY1273" fmla="*/ 6291253 h 6858000"/>
              <a:gd name="connsiteX1274" fmla="*/ 361292 w 12192000"/>
              <a:gd name="connsiteY1274" fmla="*/ 6291253 h 6858000"/>
              <a:gd name="connsiteX1275" fmla="*/ 12040 w 12192000"/>
              <a:gd name="connsiteY1275" fmla="*/ 6274241 h 6858000"/>
              <a:gd name="connsiteX1276" fmla="*/ 356818 w 12192000"/>
              <a:gd name="connsiteY1276" fmla="*/ 6249080 h 6858000"/>
              <a:gd name="connsiteX1277" fmla="*/ 698408 w 12192000"/>
              <a:gd name="connsiteY1277" fmla="*/ 6231167 h 6858000"/>
              <a:gd name="connsiteX1278" fmla="*/ 710904 w 12192000"/>
              <a:gd name="connsiteY1278" fmla="*/ 5798044 h 6858000"/>
              <a:gd name="connsiteX1279" fmla="*/ 726588 w 12192000"/>
              <a:gd name="connsiteY1279" fmla="*/ 5374684 h 6858000"/>
              <a:gd name="connsiteX1280" fmla="*/ 607440 w 12192000"/>
              <a:gd name="connsiteY1280" fmla="*/ 5375526 h 6858000"/>
              <a:gd name="connsiteX1281" fmla="*/ 250166 w 12192000"/>
              <a:gd name="connsiteY1281" fmla="*/ 5390398 h 6858000"/>
              <a:gd name="connsiteX1282" fmla="*/ 12040 w 12192000"/>
              <a:gd name="connsiteY1282" fmla="*/ 5377941 h 6858000"/>
              <a:gd name="connsiteX1283" fmla="*/ 161266 w 12192000"/>
              <a:gd name="connsiteY1283" fmla="*/ 5345061 h 6858000"/>
              <a:gd name="connsiteX1284" fmla="*/ 516866 w 12192000"/>
              <a:gd name="connsiteY1284" fmla="*/ 5336723 h 6858000"/>
              <a:gd name="connsiteX1285" fmla="*/ 723240 w 12192000"/>
              <a:gd name="connsiteY1285" fmla="*/ 5334776 h 6858000"/>
              <a:gd name="connsiteX1286" fmla="*/ 723240 w 12192000"/>
              <a:gd name="connsiteY1286" fmla="*/ 4462231 h 6858000"/>
              <a:gd name="connsiteX1287" fmla="*/ 650216 w 12192000"/>
              <a:gd name="connsiteY1287" fmla="*/ 4462545 h 6858000"/>
              <a:gd name="connsiteX1288" fmla="*/ 364956 w 12192000"/>
              <a:gd name="connsiteY1288" fmla="*/ 4481706 h 6858000"/>
              <a:gd name="connsiteX1289" fmla="*/ 12040 w 12192000"/>
              <a:gd name="connsiteY1289" fmla="*/ 4482984 h 6858000"/>
              <a:gd name="connsiteX1290" fmla="*/ 119992 w 12192000"/>
              <a:gd name="connsiteY1290" fmla="*/ 4437431 h 6858000"/>
              <a:gd name="connsiteX1291" fmla="*/ 453366 w 12192000"/>
              <a:gd name="connsiteY1291" fmla="*/ 4428518 h 6858000"/>
              <a:gd name="connsiteX1292" fmla="*/ 723240 w 12192000"/>
              <a:gd name="connsiteY1292" fmla="*/ 4419574 h 6858000"/>
              <a:gd name="connsiteX1293" fmla="*/ 723240 w 12192000"/>
              <a:gd name="connsiteY1293" fmla="*/ 3572578 h 6858000"/>
              <a:gd name="connsiteX1294" fmla="*/ 656566 w 12192000"/>
              <a:gd name="connsiteY1294" fmla="*/ 3573221 h 6858000"/>
              <a:gd name="connsiteX1295" fmla="*/ 464720 w 12192000"/>
              <a:gd name="connsiteY1295" fmla="*/ 3592709 h 6858000"/>
              <a:gd name="connsiteX1296" fmla="*/ 175796 w 12192000"/>
              <a:gd name="connsiteY1296" fmla="*/ 3611553 h 6858000"/>
              <a:gd name="connsiteX1297" fmla="*/ 12040 w 12192000"/>
              <a:gd name="connsiteY1297" fmla="*/ 3592503 h 6858000"/>
              <a:gd name="connsiteX1298" fmla="*/ 118992 w 12192000"/>
              <a:gd name="connsiteY1298" fmla="*/ 3573453 h 6858000"/>
              <a:gd name="connsiteX1299" fmla="*/ 714060 w 12192000"/>
              <a:gd name="connsiteY1299" fmla="*/ 3526828 h 6858000"/>
              <a:gd name="connsiteX1300" fmla="*/ 700496 w 12192000"/>
              <a:gd name="connsiteY1300" fmla="*/ 2733894 h 6858000"/>
              <a:gd name="connsiteX1301" fmla="*/ 539092 w 12192000"/>
              <a:gd name="connsiteY1301" fmla="*/ 2742327 h 6858000"/>
              <a:gd name="connsiteX1302" fmla="*/ 199366 w 12192000"/>
              <a:gd name="connsiteY1302" fmla="*/ 2766460 h 6858000"/>
              <a:gd name="connsiteX1303" fmla="*/ 5694 w 12192000"/>
              <a:gd name="connsiteY1303" fmla="*/ 2744787 h 6858000"/>
              <a:gd name="connsiteX1304" fmla="*/ 0 w 12192000"/>
              <a:gd name="connsiteY1304" fmla="*/ 2719156 h 6858000"/>
              <a:gd name="connsiteX1305" fmla="*/ 0 w 12192000"/>
              <a:gd name="connsiteY1305" fmla="*/ 2716207 h 6858000"/>
              <a:gd name="connsiteX1306" fmla="*/ 193020 w 12192000"/>
              <a:gd name="connsiteY1306" fmla="*/ 2714574 h 6858000"/>
              <a:gd name="connsiteX1307" fmla="*/ 520040 w 12192000"/>
              <a:gd name="connsiteY1307" fmla="*/ 2698111 h 6858000"/>
              <a:gd name="connsiteX1308" fmla="*/ 681966 w 12192000"/>
              <a:gd name="connsiteY1308" fmla="*/ 2683016 h 6858000"/>
              <a:gd name="connsiteX1309" fmla="*/ 710540 w 12192000"/>
              <a:gd name="connsiteY1309" fmla="*/ 2520529 h 6858000"/>
              <a:gd name="connsiteX1310" fmla="*/ 702208 w 12192000"/>
              <a:gd name="connsiteY1310" fmla="*/ 2165782 h 6858000"/>
              <a:gd name="connsiteX1311" fmla="*/ 693876 w 12192000"/>
              <a:gd name="connsiteY1311" fmla="*/ 1973264 h 6858000"/>
              <a:gd name="connsiteX1312" fmla="*/ 507352 w 12192000"/>
              <a:gd name="connsiteY1312" fmla="*/ 1973264 h 6858000"/>
              <a:gd name="connsiteX1313" fmla="*/ 166436 w 12192000"/>
              <a:gd name="connsiteY1313" fmla="*/ 1964962 h 6858000"/>
              <a:gd name="connsiteX1314" fmla="*/ 12040 w 12192000"/>
              <a:gd name="connsiteY1314" fmla="*/ 1931464 h 6858000"/>
              <a:gd name="connsiteX1315" fmla="*/ 79192 w 12192000"/>
              <a:gd name="connsiteY1315" fmla="*/ 1914159 h 6858000"/>
              <a:gd name="connsiteX1316" fmla="*/ 422092 w 12192000"/>
              <a:gd name="connsiteY1316" fmla="*/ 1930622 h 6858000"/>
              <a:gd name="connsiteX1317" fmla="*/ 697840 w 12192000"/>
              <a:gd name="connsiteY1317" fmla="*/ 1939192 h 6858000"/>
              <a:gd name="connsiteX1318" fmla="*/ 691380 w 12192000"/>
              <a:gd name="connsiteY1318" fmla="*/ 1629202 h 6858000"/>
              <a:gd name="connsiteX1319" fmla="*/ 683106 w 12192000"/>
              <a:gd name="connsiteY1319" fmla="*/ 1257572 h 6858000"/>
              <a:gd name="connsiteX1320" fmla="*/ 681292 w 12192000"/>
              <a:gd name="connsiteY1320" fmla="*/ 1195932 h 6858000"/>
              <a:gd name="connsiteX1321" fmla="*/ 635134 w 12192000"/>
              <a:gd name="connsiteY1321" fmla="*/ 1203313 h 6858000"/>
              <a:gd name="connsiteX1322" fmla="*/ 300508 w 12192000"/>
              <a:gd name="connsiteY1322" fmla="*/ 1219342 h 6858000"/>
              <a:gd name="connsiteX1323" fmla="*/ 12040 w 12192000"/>
              <a:gd name="connsiteY1323" fmla="*/ 1202529 h 6858000"/>
              <a:gd name="connsiteX1324" fmla="*/ 320016 w 12192000"/>
              <a:gd name="connsiteY1324" fmla="*/ 1163395 h 6858000"/>
              <a:gd name="connsiteX1325" fmla="*/ 656566 w 12192000"/>
              <a:gd name="connsiteY1325" fmla="*/ 1147383 h 6858000"/>
              <a:gd name="connsiteX1326" fmla="*/ 685140 w 12192000"/>
              <a:gd name="connsiteY1326" fmla="*/ 1145046 h 6858000"/>
              <a:gd name="connsiteX1327" fmla="*/ 685140 w 12192000"/>
              <a:gd name="connsiteY1327" fmla="*/ 894942 h 6858000"/>
              <a:gd name="connsiteX1328" fmla="*/ 669900 w 12192000"/>
              <a:gd name="connsiteY1328" fmla="*/ 629601 h 6858000"/>
              <a:gd name="connsiteX1329" fmla="*/ 588000 w 12192000"/>
              <a:gd name="connsiteY1329" fmla="*/ 614361 h 6858000"/>
              <a:gd name="connsiteX1330" fmla="*/ 365116 w 12192000"/>
              <a:gd name="connsiteY1330" fmla="*/ 588669 h 6858000"/>
              <a:gd name="connsiteX1331" fmla="*/ 110466 w 12192000"/>
              <a:gd name="connsiteY1331" fmla="*/ 548831 h 6858000"/>
              <a:gd name="connsiteX1332" fmla="*/ 12040 w 12192000"/>
              <a:gd name="connsiteY1332" fmla="*/ 510168 h 6858000"/>
              <a:gd name="connsiteX1333" fmla="*/ 113640 w 12192000"/>
              <a:gd name="connsiteY1333" fmla="*/ 499091 h 6858000"/>
              <a:gd name="connsiteX1334" fmla="*/ 316840 w 12192000"/>
              <a:gd name="connsiteY1334" fmla="*/ 530761 h 6858000"/>
              <a:gd name="connsiteX1335" fmla="*/ 561316 w 12192000"/>
              <a:gd name="connsiteY1335" fmla="*/ 564247 h 6858000"/>
              <a:gd name="connsiteX1336" fmla="*/ 672440 w 12192000"/>
              <a:gd name="connsiteY1336" fmla="*/ 579541 h 6858000"/>
              <a:gd name="connsiteX1337" fmla="*/ 672440 w 12192000"/>
              <a:gd name="connsiteY1337" fmla="*/ 292152 h 6858000"/>
              <a:gd name="connsiteX1338" fmla="*/ 689552 w 12192000"/>
              <a:gd name="connsiteY1338" fmla="*/ 4762 h 6858000"/>
              <a:gd name="connsiteX1339" fmla="*/ 708544 w 12192000"/>
              <a:gd name="connsiteY1339" fmla="*/ 141287 h 6858000"/>
              <a:gd name="connsiteX1340" fmla="*/ 716832 w 12192000"/>
              <a:gd name="connsiteY1340" fmla="*/ 427037 h 6858000"/>
              <a:gd name="connsiteX1341" fmla="*/ 723240 w 12192000"/>
              <a:gd name="connsiteY1341" fmla="*/ 576261 h 6858000"/>
              <a:gd name="connsiteX1342" fmla="*/ 843012 w 12192000"/>
              <a:gd name="connsiteY1342" fmla="*/ 576261 h 6858000"/>
              <a:gd name="connsiteX1343" fmla="*/ 1421188 w 12192000"/>
              <a:gd name="connsiteY1343" fmla="*/ 511693 h 6858000"/>
              <a:gd name="connsiteX1344" fmla="*/ 1480580 w 12192000"/>
              <a:gd name="connsiteY1344" fmla="*/ 498957 h 6858000"/>
              <a:gd name="connsiteX1345" fmla="*/ 1474918 w 12192000"/>
              <a:gd name="connsiteY1345" fmla="*/ 251859 h 6858000"/>
              <a:gd name="connsiteX1346" fmla="*/ 1496298 w 12192000"/>
              <a:gd name="connsiteY1346" fmla="*/ 4762 h 6858000"/>
              <a:gd name="connsiteX1347" fmla="*/ 1523340 w 12192000"/>
              <a:gd name="connsiteY1347" fmla="*/ 246062 h 6858000"/>
              <a:gd name="connsiteX1348" fmla="*/ 1539240 w 12192000"/>
              <a:gd name="connsiteY1348" fmla="*/ 487361 h 6858000"/>
              <a:gd name="connsiteX1349" fmla="*/ 1675766 w 12192000"/>
              <a:gd name="connsiteY1349" fmla="*/ 456625 h 6858000"/>
              <a:gd name="connsiteX1350" fmla="*/ 2269466 w 12192000"/>
              <a:gd name="connsiteY1350" fmla="*/ 327332 h 6858000"/>
              <a:gd name="connsiteX1351" fmla="*/ 2323440 w 12192000"/>
              <a:gd name="connsiteY1351" fmla="*/ 321283 h 6858000"/>
              <a:gd name="connsiteX1352" fmla="*/ 2323440 w 12192000"/>
              <a:gd name="connsiteY1352" fmla="*/ 163022 h 6858000"/>
              <a:gd name="connsiteX1353" fmla="*/ 2340722 w 12192000"/>
              <a:gd name="connsiteY1353" fmla="*/ 4762 h 6858000"/>
              <a:gd name="connsiteX1354" fmla="*/ 2359662 w 12192000"/>
              <a:gd name="connsiteY1354" fmla="*/ 65087 h 6858000"/>
              <a:gd name="connsiteX1355" fmla="*/ 2378404 w 12192000"/>
              <a:gd name="connsiteY1355" fmla="*/ 309562 h 6858000"/>
              <a:gd name="connsiteX1356" fmla="*/ 2692728 w 12192000"/>
              <a:gd name="connsiteY1356" fmla="*/ 221037 h 6858000"/>
              <a:gd name="connsiteX1357" fmla="*/ 3085440 w 12192000"/>
              <a:gd name="connsiteY1357" fmla="*/ 109791 h 6858000"/>
              <a:gd name="connsiteX1358" fmla="*/ 3178284 w 12192000"/>
              <a:gd name="connsiteY1358" fmla="*/ 45917 h 6858000"/>
              <a:gd name="connsiteX1359" fmla="*/ 3225140 w 12192000"/>
              <a:gd name="connsiteY1359" fmla="*/ 42862 h 6858000"/>
              <a:gd name="connsiteX1360" fmla="*/ 3234666 w 12192000"/>
              <a:gd name="connsiteY1360" fmla="*/ 74243 h 6858000"/>
              <a:gd name="connsiteX1361" fmla="*/ 3377540 w 12192000"/>
              <a:gd name="connsiteY1361" fmla="*/ 29873 h 6858000"/>
              <a:gd name="connsiteX1362" fmla="*/ 3496921 w 12192000"/>
              <a:gd name="connsiteY1362" fmla="*/ 1725 h 6858000"/>
            </a:gdLst>
            <a:ahLst/>
            <a:cxnLst/>
            <a:rect l="l" t="t" r="r" b="b"/>
            <a:pathLst>
              <a:path w="12192000" h="6858000">
                <a:moveTo>
                  <a:pt x="10588975" y="5592134"/>
                </a:moveTo>
                <a:cubicBezTo>
                  <a:pt x="10573317" y="5592608"/>
                  <a:pt x="10564243" y="5611900"/>
                  <a:pt x="10554331" y="5665790"/>
                </a:cubicBezTo>
                <a:cubicBezTo>
                  <a:pt x="10542833" y="5728303"/>
                  <a:pt x="10528117" y="6005523"/>
                  <a:pt x="10525725" y="6204684"/>
                </a:cubicBezTo>
                <a:cubicBezTo>
                  <a:pt x="10525010" y="6264129"/>
                  <a:pt x="10525040" y="6264170"/>
                  <a:pt x="10573951" y="6271481"/>
                </a:cubicBezTo>
                <a:cubicBezTo>
                  <a:pt x="10658345" y="6284097"/>
                  <a:pt x="10919091" y="6355068"/>
                  <a:pt x="11142446" y="6426217"/>
                </a:cubicBezTo>
                <a:cubicBezTo>
                  <a:pt x="11260561" y="6463842"/>
                  <a:pt x="11358681" y="6493146"/>
                  <a:pt x="11360490" y="6491337"/>
                </a:cubicBezTo>
                <a:cubicBezTo>
                  <a:pt x="11362299" y="6489528"/>
                  <a:pt x="11367094" y="6348043"/>
                  <a:pt x="11371145" y="6176925"/>
                </a:cubicBezTo>
                <a:cubicBezTo>
                  <a:pt x="11375197" y="6005808"/>
                  <a:pt x="11381376" y="5847389"/>
                  <a:pt x="11384876" y="5824883"/>
                </a:cubicBezTo>
                <a:cubicBezTo>
                  <a:pt x="11391088" y="5784949"/>
                  <a:pt x="11389481" y="5783350"/>
                  <a:pt x="11318216" y="5758565"/>
                </a:cubicBezTo>
                <a:cubicBezTo>
                  <a:pt x="11217449" y="5723519"/>
                  <a:pt x="10635590" y="5590725"/>
                  <a:pt x="10588975" y="5592134"/>
                </a:cubicBezTo>
                <a:close/>
                <a:moveTo>
                  <a:pt x="5581444" y="5523716"/>
                </a:moveTo>
                <a:cubicBezTo>
                  <a:pt x="5553556" y="5524554"/>
                  <a:pt x="5508602" y="5529424"/>
                  <a:pt x="5466692" y="5536517"/>
                </a:cubicBezTo>
                <a:lnTo>
                  <a:pt x="5130140" y="5593505"/>
                </a:lnTo>
                <a:cubicBezTo>
                  <a:pt x="5000920" y="5615390"/>
                  <a:pt x="4891788" y="5637944"/>
                  <a:pt x="4887626" y="5643624"/>
                </a:cubicBezTo>
                <a:cubicBezTo>
                  <a:pt x="4868958" y="5669108"/>
                  <a:pt x="4850928" y="5999715"/>
                  <a:pt x="4848896" y="6353716"/>
                </a:cubicBezTo>
                <a:cubicBezTo>
                  <a:pt x="4846894" y="6702904"/>
                  <a:pt x="4848632" y="6739281"/>
                  <a:pt x="4866968" y="6732244"/>
                </a:cubicBezTo>
                <a:cubicBezTo>
                  <a:pt x="4878124" y="6727963"/>
                  <a:pt x="4909040" y="6715128"/>
                  <a:pt x="4935673" y="6703722"/>
                </a:cubicBezTo>
                <a:cubicBezTo>
                  <a:pt x="4962302" y="6692316"/>
                  <a:pt x="5115536" y="6645670"/>
                  <a:pt x="5276192" y="6600065"/>
                </a:cubicBezTo>
                <a:cubicBezTo>
                  <a:pt x="5436846" y="6554459"/>
                  <a:pt x="5572054" y="6513469"/>
                  <a:pt x="5576652" y="6508975"/>
                </a:cubicBezTo>
                <a:cubicBezTo>
                  <a:pt x="5581252" y="6504480"/>
                  <a:pt x="5591410" y="6295063"/>
                  <a:pt x="5599228" y="6043603"/>
                </a:cubicBezTo>
                <a:cubicBezTo>
                  <a:pt x="5607046" y="5792143"/>
                  <a:pt x="5618856" y="5573544"/>
                  <a:pt x="5625474" y="5557828"/>
                </a:cubicBezTo>
                <a:cubicBezTo>
                  <a:pt x="5636064" y="5532675"/>
                  <a:pt x="5633362" y="5528658"/>
                  <a:pt x="5602900" y="5524287"/>
                </a:cubicBezTo>
                <a:cubicBezTo>
                  <a:pt x="5598142" y="5523604"/>
                  <a:pt x="5590742" y="5523436"/>
                  <a:pt x="5581444" y="5523716"/>
                </a:cubicBezTo>
                <a:close/>
                <a:moveTo>
                  <a:pt x="9738922" y="5453082"/>
                </a:moveTo>
                <a:cubicBezTo>
                  <a:pt x="9722590" y="5453418"/>
                  <a:pt x="9715573" y="5479256"/>
                  <a:pt x="9703515" y="5583452"/>
                </a:cubicBezTo>
                <a:cubicBezTo>
                  <a:pt x="9689311" y="5706191"/>
                  <a:pt x="9672269" y="6087814"/>
                  <a:pt x="9680619" y="6096164"/>
                </a:cubicBezTo>
                <a:cubicBezTo>
                  <a:pt x="9682750" y="6098295"/>
                  <a:pt x="9757720" y="6111940"/>
                  <a:pt x="9847219" y="6126487"/>
                </a:cubicBezTo>
                <a:cubicBezTo>
                  <a:pt x="10125170" y="6171664"/>
                  <a:pt x="10405214" y="6224821"/>
                  <a:pt x="10446303" y="6240204"/>
                </a:cubicBezTo>
                <a:lnTo>
                  <a:pt x="10485615" y="6254921"/>
                </a:lnTo>
                <a:lnTo>
                  <a:pt x="10487267" y="6111162"/>
                </a:lnTo>
                <a:cubicBezTo>
                  <a:pt x="10488176" y="6032094"/>
                  <a:pt x="10495619" y="5880667"/>
                  <a:pt x="10503808" y="5774656"/>
                </a:cubicBezTo>
                <a:lnTo>
                  <a:pt x="10518697" y="5581909"/>
                </a:lnTo>
                <a:lnTo>
                  <a:pt x="10469194" y="5568341"/>
                </a:lnTo>
                <a:cubicBezTo>
                  <a:pt x="10368448" y="5540728"/>
                  <a:pt x="9804570" y="5451731"/>
                  <a:pt x="9738922" y="5453082"/>
                </a:cubicBezTo>
                <a:close/>
                <a:moveTo>
                  <a:pt x="6354790" y="5421532"/>
                </a:moveTo>
                <a:cubicBezTo>
                  <a:pt x="6341534" y="5421631"/>
                  <a:pt x="6328070" y="5422379"/>
                  <a:pt x="6317592" y="5423752"/>
                </a:cubicBezTo>
                <a:cubicBezTo>
                  <a:pt x="6208874" y="5437999"/>
                  <a:pt x="5683800" y="5517460"/>
                  <a:pt x="5681202" y="5520058"/>
                </a:cubicBezTo>
                <a:cubicBezTo>
                  <a:pt x="5679540" y="5521721"/>
                  <a:pt x="5669212" y="5680204"/>
                  <a:pt x="5658252" y="5872243"/>
                </a:cubicBezTo>
                <a:cubicBezTo>
                  <a:pt x="5640028" y="6191540"/>
                  <a:pt x="5635648" y="6507153"/>
                  <a:pt x="5649440" y="6507153"/>
                </a:cubicBezTo>
                <a:cubicBezTo>
                  <a:pt x="5652512" y="6507153"/>
                  <a:pt x="5764100" y="6473137"/>
                  <a:pt x="5897410" y="6431562"/>
                </a:cubicBezTo>
                <a:cubicBezTo>
                  <a:pt x="6030720" y="6389987"/>
                  <a:pt x="6192400" y="6346487"/>
                  <a:pt x="6256700" y="6334895"/>
                </a:cubicBezTo>
                <a:lnTo>
                  <a:pt x="6373610" y="6313818"/>
                </a:lnTo>
                <a:lnTo>
                  <a:pt x="6373932" y="6254911"/>
                </a:lnTo>
                <a:cubicBezTo>
                  <a:pt x="6374912" y="6075608"/>
                  <a:pt x="6402300" y="5539552"/>
                  <a:pt x="6413112" y="5487978"/>
                </a:cubicBezTo>
                <a:cubicBezTo>
                  <a:pt x="6425676" y="5428061"/>
                  <a:pt x="6425526" y="5427623"/>
                  <a:pt x="6390728" y="5423206"/>
                </a:cubicBezTo>
                <a:cubicBezTo>
                  <a:pt x="6381092" y="5421983"/>
                  <a:pt x="6368046" y="5421433"/>
                  <a:pt x="6354790" y="5421532"/>
                </a:cubicBezTo>
                <a:close/>
                <a:moveTo>
                  <a:pt x="8933379" y="5370048"/>
                </a:moveTo>
                <a:cubicBezTo>
                  <a:pt x="8892117" y="5369492"/>
                  <a:pt x="8872125" y="5372891"/>
                  <a:pt x="8857385" y="5380028"/>
                </a:cubicBezTo>
                <a:cubicBezTo>
                  <a:pt x="8848604" y="5384280"/>
                  <a:pt x="8813395" y="6001990"/>
                  <a:pt x="8821213" y="6014638"/>
                </a:cubicBezTo>
                <a:cubicBezTo>
                  <a:pt x="8824583" y="6020092"/>
                  <a:pt x="8865579" y="6021818"/>
                  <a:pt x="8912316" y="6018475"/>
                </a:cubicBezTo>
                <a:cubicBezTo>
                  <a:pt x="9005199" y="6011832"/>
                  <a:pt x="9465151" y="6052228"/>
                  <a:pt x="9571966" y="6076411"/>
                </a:cubicBezTo>
                <a:lnTo>
                  <a:pt x="9638641" y="6091506"/>
                </a:lnTo>
                <a:lnTo>
                  <a:pt x="9632398" y="6035804"/>
                </a:lnTo>
                <a:cubicBezTo>
                  <a:pt x="9628964" y="6005169"/>
                  <a:pt x="9637478" y="5863364"/>
                  <a:pt x="9651319" y="5720683"/>
                </a:cubicBezTo>
                <a:cubicBezTo>
                  <a:pt x="9665160" y="5578002"/>
                  <a:pt x="9674263" y="5459042"/>
                  <a:pt x="9671548" y="5456327"/>
                </a:cubicBezTo>
                <a:cubicBezTo>
                  <a:pt x="9659732" y="5444510"/>
                  <a:pt x="9346684" y="5402035"/>
                  <a:pt x="9136991" y="5383797"/>
                </a:cubicBezTo>
                <a:cubicBezTo>
                  <a:pt x="9037173" y="5375115"/>
                  <a:pt x="8974641" y="5370604"/>
                  <a:pt x="8933379" y="5370048"/>
                </a:cubicBezTo>
                <a:close/>
                <a:moveTo>
                  <a:pt x="7133725" y="5358104"/>
                </a:moveTo>
                <a:cubicBezTo>
                  <a:pt x="7102969" y="5359058"/>
                  <a:pt x="7060772" y="5362271"/>
                  <a:pt x="7003392" y="5366049"/>
                </a:cubicBezTo>
                <a:cubicBezTo>
                  <a:pt x="6912586" y="5372029"/>
                  <a:pt x="6752566" y="5384049"/>
                  <a:pt x="6647792" y="5392762"/>
                </a:cubicBezTo>
                <a:lnTo>
                  <a:pt x="6457292" y="5408603"/>
                </a:lnTo>
                <a:lnTo>
                  <a:pt x="6448700" y="5510203"/>
                </a:lnTo>
                <a:cubicBezTo>
                  <a:pt x="6436648" y="5652764"/>
                  <a:pt x="6422676" y="6279922"/>
                  <a:pt x="6431360" y="6288606"/>
                </a:cubicBezTo>
                <a:cubicBezTo>
                  <a:pt x="6435304" y="6292548"/>
                  <a:pt x="6514188" y="6274859"/>
                  <a:pt x="6606660" y="6249296"/>
                </a:cubicBezTo>
                <a:cubicBezTo>
                  <a:pt x="6781998" y="6200827"/>
                  <a:pt x="7081444" y="6138772"/>
                  <a:pt x="7137451" y="6139300"/>
                </a:cubicBezTo>
                <a:lnTo>
                  <a:pt x="7169912" y="6139606"/>
                </a:lnTo>
                <a:lnTo>
                  <a:pt x="7179324" y="5843955"/>
                </a:lnTo>
                <a:cubicBezTo>
                  <a:pt x="7184501" y="5681346"/>
                  <a:pt x="7195004" y="5506869"/>
                  <a:pt x="7202665" y="5456228"/>
                </a:cubicBezTo>
                <a:cubicBezTo>
                  <a:pt x="7215299" y="5372711"/>
                  <a:pt x="7225995" y="5355243"/>
                  <a:pt x="7133725" y="5358104"/>
                </a:cubicBezTo>
                <a:close/>
                <a:moveTo>
                  <a:pt x="7592763" y="5346385"/>
                </a:moveTo>
                <a:cubicBezTo>
                  <a:pt x="7481477" y="5346031"/>
                  <a:pt x="7379232" y="5347581"/>
                  <a:pt x="7339941" y="5350566"/>
                </a:cubicBezTo>
                <a:lnTo>
                  <a:pt x="7244691" y="5357803"/>
                </a:lnTo>
                <a:lnTo>
                  <a:pt x="7223761" y="5732453"/>
                </a:lnTo>
                <a:cubicBezTo>
                  <a:pt x="7212249" y="5938542"/>
                  <a:pt x="7207663" y="6113214"/>
                  <a:pt x="7213569" y="6120685"/>
                </a:cubicBezTo>
                <a:cubicBezTo>
                  <a:pt x="7221052" y="6130151"/>
                  <a:pt x="7298605" y="6121732"/>
                  <a:pt x="7469449" y="6092909"/>
                </a:cubicBezTo>
                <a:cubicBezTo>
                  <a:pt x="7604277" y="6070161"/>
                  <a:pt x="7761618" y="6050463"/>
                  <a:pt x="7819094" y="6049135"/>
                </a:cubicBezTo>
                <a:lnTo>
                  <a:pt x="7923596" y="6046721"/>
                </a:lnTo>
                <a:lnTo>
                  <a:pt x="7923311" y="6000712"/>
                </a:lnTo>
                <a:cubicBezTo>
                  <a:pt x="7922919" y="5937452"/>
                  <a:pt x="7961167" y="5415341"/>
                  <a:pt x="7968780" y="5380028"/>
                </a:cubicBezTo>
                <a:lnTo>
                  <a:pt x="7974941" y="5351453"/>
                </a:lnTo>
                <a:lnTo>
                  <a:pt x="7705066" y="5347391"/>
                </a:lnTo>
                <a:cubicBezTo>
                  <a:pt x="7667958" y="5346833"/>
                  <a:pt x="7629858" y="5346503"/>
                  <a:pt x="7592763" y="5346385"/>
                </a:cubicBezTo>
                <a:close/>
                <a:moveTo>
                  <a:pt x="8329366" y="5344806"/>
                </a:moveTo>
                <a:cubicBezTo>
                  <a:pt x="8295433" y="5344668"/>
                  <a:pt x="8262872" y="5344982"/>
                  <a:pt x="8233363" y="5345796"/>
                </a:cubicBezTo>
                <a:lnTo>
                  <a:pt x="8028235" y="5351453"/>
                </a:lnTo>
                <a:lnTo>
                  <a:pt x="8014291" y="5418128"/>
                </a:lnTo>
                <a:cubicBezTo>
                  <a:pt x="8000345" y="5484810"/>
                  <a:pt x="7969259" y="6023104"/>
                  <a:pt x="7978803" y="6032648"/>
                </a:cubicBezTo>
                <a:cubicBezTo>
                  <a:pt x="7981583" y="6035429"/>
                  <a:pt x="8071864" y="6029050"/>
                  <a:pt x="8179425" y="6018474"/>
                </a:cubicBezTo>
                <a:cubicBezTo>
                  <a:pt x="8307016" y="6005927"/>
                  <a:pt x="8444515" y="6001435"/>
                  <a:pt x="8575016" y="6005548"/>
                </a:cubicBezTo>
                <a:lnTo>
                  <a:pt x="8775041" y="6011853"/>
                </a:lnTo>
                <a:lnTo>
                  <a:pt x="8769541" y="5983278"/>
                </a:lnTo>
                <a:cubicBezTo>
                  <a:pt x="8764535" y="5957271"/>
                  <a:pt x="8804990" y="5368311"/>
                  <a:pt x="8811519" y="5372151"/>
                </a:cubicBezTo>
                <a:cubicBezTo>
                  <a:pt x="8813060" y="5373058"/>
                  <a:pt x="8729759" y="5366226"/>
                  <a:pt x="8626406" y="5356969"/>
                </a:cubicBezTo>
                <a:cubicBezTo>
                  <a:pt x="8545309" y="5349706"/>
                  <a:pt x="8431165" y="5345221"/>
                  <a:pt x="8329366" y="5344806"/>
                </a:cubicBezTo>
                <a:close/>
                <a:moveTo>
                  <a:pt x="1459710" y="5307826"/>
                </a:moveTo>
                <a:cubicBezTo>
                  <a:pt x="1442992" y="5308711"/>
                  <a:pt x="1424756" y="5310611"/>
                  <a:pt x="1409040" y="5313310"/>
                </a:cubicBezTo>
                <a:cubicBezTo>
                  <a:pt x="1287566" y="5334175"/>
                  <a:pt x="1141152" y="5350943"/>
                  <a:pt x="955016" y="5365310"/>
                </a:cubicBezTo>
                <a:lnTo>
                  <a:pt x="761340" y="5380259"/>
                </a:lnTo>
                <a:lnTo>
                  <a:pt x="761340" y="6243375"/>
                </a:lnTo>
                <a:lnTo>
                  <a:pt x="1012166" y="6229611"/>
                </a:lnTo>
                <a:cubicBezTo>
                  <a:pt x="1150120" y="6222040"/>
                  <a:pt x="1320140" y="6208524"/>
                  <a:pt x="1389992" y="6199574"/>
                </a:cubicBezTo>
                <a:lnTo>
                  <a:pt x="1516992" y="6183303"/>
                </a:lnTo>
                <a:lnTo>
                  <a:pt x="1536370" y="5313353"/>
                </a:lnTo>
                <a:lnTo>
                  <a:pt x="1501280" y="5308423"/>
                </a:lnTo>
                <a:cubicBezTo>
                  <a:pt x="1491630" y="5307068"/>
                  <a:pt x="1476428" y="5306940"/>
                  <a:pt x="1459710" y="5307826"/>
                </a:cubicBezTo>
                <a:close/>
                <a:moveTo>
                  <a:pt x="2355192" y="5141903"/>
                </a:moveTo>
                <a:lnTo>
                  <a:pt x="2088492" y="5193984"/>
                </a:lnTo>
                <a:cubicBezTo>
                  <a:pt x="1941806" y="5222629"/>
                  <a:pt x="1766070" y="5259304"/>
                  <a:pt x="1697966" y="5275485"/>
                </a:cubicBezTo>
                <a:lnTo>
                  <a:pt x="1574140" y="5304905"/>
                </a:lnTo>
                <a:lnTo>
                  <a:pt x="1574140" y="5747279"/>
                </a:lnTo>
                <a:cubicBezTo>
                  <a:pt x="1574140" y="5990585"/>
                  <a:pt x="1576376" y="6189653"/>
                  <a:pt x="1579110" y="6189653"/>
                </a:cubicBezTo>
                <a:cubicBezTo>
                  <a:pt x="1581844" y="6189653"/>
                  <a:pt x="1663280" y="6175978"/>
                  <a:pt x="1760084" y="6159264"/>
                </a:cubicBezTo>
                <a:cubicBezTo>
                  <a:pt x="1856888" y="6142550"/>
                  <a:pt x="2034742" y="6121338"/>
                  <a:pt x="2155316" y="6112125"/>
                </a:cubicBezTo>
                <a:lnTo>
                  <a:pt x="2374540" y="6095375"/>
                </a:lnTo>
                <a:close/>
                <a:moveTo>
                  <a:pt x="3190216" y="4977867"/>
                </a:moveTo>
                <a:cubicBezTo>
                  <a:pt x="3171008" y="4974960"/>
                  <a:pt x="3123858" y="4979719"/>
                  <a:pt x="3085440" y="4988442"/>
                </a:cubicBezTo>
                <a:cubicBezTo>
                  <a:pt x="3007768" y="5006078"/>
                  <a:pt x="2677448" y="5076519"/>
                  <a:pt x="2520292" y="5108960"/>
                </a:cubicBezTo>
                <a:lnTo>
                  <a:pt x="2418692" y="5129933"/>
                </a:lnTo>
                <a:lnTo>
                  <a:pt x="2424730" y="6090140"/>
                </a:lnTo>
                <a:lnTo>
                  <a:pt x="2453460" y="6076635"/>
                </a:lnTo>
                <a:cubicBezTo>
                  <a:pt x="2482436" y="6063017"/>
                  <a:pt x="2736570" y="6034599"/>
                  <a:pt x="3040868" y="6010950"/>
                </a:cubicBezTo>
                <a:cubicBezTo>
                  <a:pt x="3151828" y="6002327"/>
                  <a:pt x="3206604" y="5993098"/>
                  <a:pt x="3208164" y="5982766"/>
                </a:cubicBezTo>
                <a:cubicBezTo>
                  <a:pt x="3209440" y="5974316"/>
                  <a:pt x="3211550" y="5784523"/>
                  <a:pt x="3212856" y="5561003"/>
                </a:cubicBezTo>
                <a:cubicBezTo>
                  <a:pt x="3214160" y="5337483"/>
                  <a:pt x="3217460" y="5116027"/>
                  <a:pt x="3220184" y="5068878"/>
                </a:cubicBezTo>
                <a:cubicBezTo>
                  <a:pt x="3225112" y="4983652"/>
                  <a:pt x="3224938" y="4983122"/>
                  <a:pt x="3190216" y="4977867"/>
                </a:cubicBezTo>
                <a:close/>
                <a:moveTo>
                  <a:pt x="10605478" y="4910538"/>
                </a:moveTo>
                <a:lnTo>
                  <a:pt x="10592471" y="4981771"/>
                </a:lnTo>
                <a:cubicBezTo>
                  <a:pt x="10575677" y="5073735"/>
                  <a:pt x="10552048" y="5520386"/>
                  <a:pt x="10563412" y="5531031"/>
                </a:cubicBezTo>
                <a:cubicBezTo>
                  <a:pt x="10568185" y="5535501"/>
                  <a:pt x="10620668" y="5548705"/>
                  <a:pt x="10680040" y="5560373"/>
                </a:cubicBezTo>
                <a:cubicBezTo>
                  <a:pt x="10882917" y="5600241"/>
                  <a:pt x="11232395" y="5683158"/>
                  <a:pt x="11306457" y="5708997"/>
                </a:cubicBezTo>
                <a:cubicBezTo>
                  <a:pt x="11347138" y="5723190"/>
                  <a:pt x="11383251" y="5731975"/>
                  <a:pt x="11386708" y="5728518"/>
                </a:cubicBezTo>
                <a:cubicBezTo>
                  <a:pt x="11390165" y="5725062"/>
                  <a:pt x="11395277" y="5600232"/>
                  <a:pt x="11398069" y="5451118"/>
                </a:cubicBezTo>
                <a:cubicBezTo>
                  <a:pt x="11400860" y="5302005"/>
                  <a:pt x="11406182" y="5156723"/>
                  <a:pt x="11409892" y="5128270"/>
                </a:cubicBezTo>
                <a:lnTo>
                  <a:pt x="11416640" y="5076536"/>
                </a:lnTo>
                <a:lnTo>
                  <a:pt x="11337265" y="5056079"/>
                </a:lnTo>
                <a:cubicBezTo>
                  <a:pt x="11210998" y="5023537"/>
                  <a:pt x="10703767" y="4918610"/>
                  <a:pt x="10652284" y="4914382"/>
                </a:cubicBezTo>
                <a:close/>
                <a:moveTo>
                  <a:pt x="9758938" y="4749652"/>
                </a:moveTo>
                <a:cubicBezTo>
                  <a:pt x="9747077" y="4747088"/>
                  <a:pt x="9715007" y="5240577"/>
                  <a:pt x="9721381" y="5327579"/>
                </a:cubicBezTo>
                <a:lnTo>
                  <a:pt x="9727540" y="5411655"/>
                </a:lnTo>
                <a:lnTo>
                  <a:pt x="9870415" y="5426571"/>
                </a:lnTo>
                <a:cubicBezTo>
                  <a:pt x="9998473" y="5439941"/>
                  <a:pt x="10285156" y="5485142"/>
                  <a:pt x="10458948" y="5519364"/>
                </a:cubicBezTo>
                <a:lnTo>
                  <a:pt x="10523606" y="5532097"/>
                </a:lnTo>
                <a:lnTo>
                  <a:pt x="10525320" y="5381450"/>
                </a:lnTo>
                <a:cubicBezTo>
                  <a:pt x="10526262" y="5298594"/>
                  <a:pt x="10533708" y="5155989"/>
                  <a:pt x="10541867" y="5064550"/>
                </a:cubicBezTo>
                <a:lnTo>
                  <a:pt x="10556701" y="4898298"/>
                </a:lnTo>
                <a:lnTo>
                  <a:pt x="10215146" y="4826592"/>
                </a:lnTo>
                <a:cubicBezTo>
                  <a:pt x="10027290" y="4787153"/>
                  <a:pt x="9849302" y="4754034"/>
                  <a:pt x="9819615" y="4752993"/>
                </a:cubicBezTo>
                <a:cubicBezTo>
                  <a:pt x="9789928" y="4751952"/>
                  <a:pt x="9762624" y="4750449"/>
                  <a:pt x="9758938" y="4749652"/>
                </a:cubicBezTo>
                <a:close/>
                <a:moveTo>
                  <a:pt x="4028416" y="4723958"/>
                </a:moveTo>
                <a:cubicBezTo>
                  <a:pt x="4016192" y="4721101"/>
                  <a:pt x="3940468" y="4738076"/>
                  <a:pt x="3860140" y="4761680"/>
                </a:cubicBezTo>
                <a:cubicBezTo>
                  <a:pt x="3779812" y="4785284"/>
                  <a:pt x="3622652" y="4835750"/>
                  <a:pt x="3510892" y="4873825"/>
                </a:cubicBezTo>
                <a:cubicBezTo>
                  <a:pt x="3399132" y="4911901"/>
                  <a:pt x="3297956" y="4944932"/>
                  <a:pt x="3286056" y="4947228"/>
                </a:cubicBezTo>
                <a:cubicBezTo>
                  <a:pt x="3266140" y="4951071"/>
                  <a:pt x="3264260" y="4992189"/>
                  <a:pt x="3262424" y="5464226"/>
                </a:cubicBezTo>
                <a:lnTo>
                  <a:pt x="3260426" y="5977049"/>
                </a:lnTo>
                <a:lnTo>
                  <a:pt x="3290408" y="5964119"/>
                </a:lnTo>
                <a:cubicBezTo>
                  <a:pt x="3306900" y="5957008"/>
                  <a:pt x="3477554" y="5911336"/>
                  <a:pt x="3669640" y="5862626"/>
                </a:cubicBezTo>
                <a:lnTo>
                  <a:pt x="4018892" y="5774062"/>
                </a:lnTo>
                <a:lnTo>
                  <a:pt x="4026696" y="5572283"/>
                </a:lnTo>
                <a:cubicBezTo>
                  <a:pt x="4030988" y="5461304"/>
                  <a:pt x="4038132" y="5226199"/>
                  <a:pt x="4042572" y="5049828"/>
                </a:cubicBezTo>
                <a:cubicBezTo>
                  <a:pt x="4050090" y="4751037"/>
                  <a:pt x="4049124" y="4728798"/>
                  <a:pt x="4028416" y="4723958"/>
                </a:cubicBezTo>
                <a:close/>
                <a:moveTo>
                  <a:pt x="8956016" y="4608226"/>
                </a:moveTo>
                <a:cubicBezTo>
                  <a:pt x="8940300" y="4611871"/>
                  <a:pt x="8924537" y="4613424"/>
                  <a:pt x="8920988" y="4611678"/>
                </a:cubicBezTo>
                <a:cubicBezTo>
                  <a:pt x="8909118" y="4605838"/>
                  <a:pt x="8864344" y="5178939"/>
                  <a:pt x="8870534" y="5257469"/>
                </a:cubicBezTo>
                <a:lnTo>
                  <a:pt x="8876641" y="5334934"/>
                </a:lnTo>
                <a:lnTo>
                  <a:pt x="9013166" y="5337181"/>
                </a:lnTo>
                <a:cubicBezTo>
                  <a:pt x="9164231" y="5339667"/>
                  <a:pt x="9320688" y="5354102"/>
                  <a:pt x="9528286" y="5384707"/>
                </a:cubicBezTo>
                <a:cubicBezTo>
                  <a:pt x="9603797" y="5395839"/>
                  <a:pt x="9668751" y="5401777"/>
                  <a:pt x="9672626" y="5397902"/>
                </a:cubicBezTo>
                <a:cubicBezTo>
                  <a:pt x="9676501" y="5394027"/>
                  <a:pt x="9684474" y="5280550"/>
                  <a:pt x="9690345" y="5145730"/>
                </a:cubicBezTo>
                <a:cubicBezTo>
                  <a:pt x="9696215" y="5010910"/>
                  <a:pt x="9704128" y="4863369"/>
                  <a:pt x="9707930" y="4817861"/>
                </a:cubicBezTo>
                <a:lnTo>
                  <a:pt x="9714841" y="4735119"/>
                </a:lnTo>
                <a:lnTo>
                  <a:pt x="9349716" y="4668359"/>
                </a:lnTo>
                <a:cubicBezTo>
                  <a:pt x="9148897" y="4631641"/>
                  <a:pt x="8971732" y="4604581"/>
                  <a:pt x="8956016" y="4608226"/>
                </a:cubicBezTo>
                <a:close/>
                <a:moveTo>
                  <a:pt x="4829929" y="4545783"/>
                </a:moveTo>
                <a:cubicBezTo>
                  <a:pt x="4809944" y="4542720"/>
                  <a:pt x="4702152" y="4559222"/>
                  <a:pt x="4590392" y="4582453"/>
                </a:cubicBezTo>
                <a:cubicBezTo>
                  <a:pt x="4478632" y="4605685"/>
                  <a:pt x="4323664" y="4643322"/>
                  <a:pt x="4246022" y="4666091"/>
                </a:cubicBezTo>
                <a:lnTo>
                  <a:pt x="4104852" y="4707490"/>
                </a:lnTo>
                <a:lnTo>
                  <a:pt x="4096796" y="4802787"/>
                </a:lnTo>
                <a:cubicBezTo>
                  <a:pt x="4087940" y="4907564"/>
                  <a:pt x="4085512" y="5770553"/>
                  <a:pt x="4094076" y="5770553"/>
                </a:cubicBezTo>
                <a:cubicBezTo>
                  <a:pt x="4097008" y="5770553"/>
                  <a:pt x="4164160" y="5752939"/>
                  <a:pt x="4243300" y="5731410"/>
                </a:cubicBezTo>
                <a:cubicBezTo>
                  <a:pt x="4322440" y="5709882"/>
                  <a:pt x="4483884" y="5675794"/>
                  <a:pt x="4602064" y="5655659"/>
                </a:cubicBezTo>
                <a:cubicBezTo>
                  <a:pt x="4720244" y="5635524"/>
                  <a:pt x="4820924" y="5612599"/>
                  <a:pt x="4825798" y="5604714"/>
                </a:cubicBezTo>
                <a:cubicBezTo>
                  <a:pt x="4830672" y="5596830"/>
                  <a:pt x="4835734" y="5372314"/>
                  <a:pt x="4837048" y="5105791"/>
                </a:cubicBezTo>
                <a:cubicBezTo>
                  <a:pt x="4838548" y="4801971"/>
                  <a:pt x="4844444" y="4608175"/>
                  <a:pt x="4852854" y="4586278"/>
                </a:cubicBezTo>
                <a:cubicBezTo>
                  <a:pt x="4865380" y="4553666"/>
                  <a:pt x="4863860" y="4550984"/>
                  <a:pt x="4829929" y="4545783"/>
                </a:cubicBezTo>
                <a:close/>
                <a:moveTo>
                  <a:pt x="8173077" y="4492832"/>
                </a:moveTo>
                <a:cubicBezTo>
                  <a:pt x="8091041" y="4487372"/>
                  <a:pt x="8091279" y="4511964"/>
                  <a:pt x="8077872" y="4618028"/>
                </a:cubicBezTo>
                <a:cubicBezTo>
                  <a:pt x="8058564" y="4770776"/>
                  <a:pt x="8025992" y="5163480"/>
                  <a:pt x="8026411" y="5238466"/>
                </a:cubicBezTo>
                <a:lnTo>
                  <a:pt x="8026737" y="5296929"/>
                </a:lnTo>
                <a:lnTo>
                  <a:pt x="8283414" y="5299011"/>
                </a:lnTo>
                <a:cubicBezTo>
                  <a:pt x="8424586" y="5300157"/>
                  <a:pt x="8603876" y="5307491"/>
                  <a:pt x="8681835" y="5315309"/>
                </a:cubicBezTo>
                <a:lnTo>
                  <a:pt x="8823580" y="5329525"/>
                </a:lnTo>
                <a:lnTo>
                  <a:pt x="8824146" y="5254764"/>
                </a:lnTo>
                <a:cubicBezTo>
                  <a:pt x="8825079" y="5131671"/>
                  <a:pt x="8864164" y="4661051"/>
                  <a:pt x="8875482" y="4636628"/>
                </a:cubicBezTo>
                <a:cubicBezTo>
                  <a:pt x="8893296" y="4598190"/>
                  <a:pt x="8844484" y="4581532"/>
                  <a:pt x="8628991" y="4552504"/>
                </a:cubicBezTo>
                <a:cubicBezTo>
                  <a:pt x="8517231" y="4537450"/>
                  <a:pt x="8362926" y="4516705"/>
                  <a:pt x="8286091" y="4506404"/>
                </a:cubicBezTo>
                <a:cubicBezTo>
                  <a:pt x="8236910" y="4499811"/>
                  <a:pt x="8200423" y="4494652"/>
                  <a:pt x="8173077" y="4492832"/>
                </a:cubicBezTo>
                <a:close/>
                <a:moveTo>
                  <a:pt x="5556524" y="4443935"/>
                </a:moveTo>
                <a:cubicBezTo>
                  <a:pt x="5537534" y="4444018"/>
                  <a:pt x="5518762" y="4444713"/>
                  <a:pt x="5504792" y="4445998"/>
                </a:cubicBezTo>
                <a:cubicBezTo>
                  <a:pt x="5328292" y="4462240"/>
                  <a:pt x="5036424" y="4503432"/>
                  <a:pt x="4974566" y="4520829"/>
                </a:cubicBezTo>
                <a:lnTo>
                  <a:pt x="4901540" y="4541367"/>
                </a:lnTo>
                <a:lnTo>
                  <a:pt x="4895008" y="4613035"/>
                </a:lnTo>
                <a:cubicBezTo>
                  <a:pt x="4886840" y="4702615"/>
                  <a:pt x="4874398" y="5595244"/>
                  <a:pt x="4881220" y="5602066"/>
                </a:cubicBezTo>
                <a:cubicBezTo>
                  <a:pt x="4883972" y="5604819"/>
                  <a:pt x="4951108" y="5591800"/>
                  <a:pt x="5030408" y="5573134"/>
                </a:cubicBezTo>
                <a:cubicBezTo>
                  <a:pt x="5109708" y="5554469"/>
                  <a:pt x="5276200" y="5526315"/>
                  <a:pt x="5400388" y="5510570"/>
                </a:cubicBezTo>
                <a:cubicBezTo>
                  <a:pt x="5524576" y="5494824"/>
                  <a:pt x="5625437" y="5476871"/>
                  <a:pt x="5624522" y="5470672"/>
                </a:cubicBezTo>
                <a:cubicBezTo>
                  <a:pt x="5621556" y="5450560"/>
                  <a:pt x="5650720" y="4610926"/>
                  <a:pt x="5657227" y="4529128"/>
                </a:cubicBezTo>
                <a:lnTo>
                  <a:pt x="5663540" y="4449753"/>
                </a:lnTo>
                <a:lnTo>
                  <a:pt x="5609566" y="4445538"/>
                </a:lnTo>
                <a:cubicBezTo>
                  <a:pt x="5594725" y="4444379"/>
                  <a:pt x="5575515" y="4443852"/>
                  <a:pt x="5556524" y="4443935"/>
                </a:cubicBezTo>
                <a:close/>
                <a:moveTo>
                  <a:pt x="7317919" y="4433440"/>
                </a:moveTo>
                <a:lnTo>
                  <a:pt x="7303905" y="4495571"/>
                </a:lnTo>
                <a:cubicBezTo>
                  <a:pt x="7296197" y="4529744"/>
                  <a:pt x="7283224" y="4727893"/>
                  <a:pt x="7275074" y="4935903"/>
                </a:cubicBezTo>
                <a:cubicBezTo>
                  <a:pt x="7266925" y="5143913"/>
                  <a:pt x="7259613" y="5312566"/>
                  <a:pt x="7258824" y="5310687"/>
                </a:cubicBezTo>
                <a:cubicBezTo>
                  <a:pt x="7258036" y="5308808"/>
                  <a:pt x="7421697" y="5304947"/>
                  <a:pt x="7622516" y="5302106"/>
                </a:cubicBezTo>
                <a:cubicBezTo>
                  <a:pt x="7949258" y="5297485"/>
                  <a:pt x="7987641" y="5294768"/>
                  <a:pt x="7987641" y="5276265"/>
                </a:cubicBezTo>
                <a:cubicBezTo>
                  <a:pt x="7987641" y="5264892"/>
                  <a:pt x="8002122" y="5084946"/>
                  <a:pt x="8019820" y="4876384"/>
                </a:cubicBezTo>
                <a:cubicBezTo>
                  <a:pt x="8037519" y="4667821"/>
                  <a:pt x="8050140" y="4495319"/>
                  <a:pt x="8047866" y="4493045"/>
                </a:cubicBezTo>
                <a:cubicBezTo>
                  <a:pt x="8037147" y="4482325"/>
                  <a:pt x="7572162" y="4437390"/>
                  <a:pt x="7452755" y="4435534"/>
                </a:cubicBezTo>
                <a:close/>
                <a:moveTo>
                  <a:pt x="6518292" y="4407740"/>
                </a:moveTo>
                <a:lnTo>
                  <a:pt x="6496264" y="4698621"/>
                </a:lnTo>
                <a:cubicBezTo>
                  <a:pt x="6465340" y="5107003"/>
                  <a:pt x="6453988" y="5355874"/>
                  <a:pt x="6465684" y="5369112"/>
                </a:cubicBezTo>
                <a:cubicBezTo>
                  <a:pt x="6471472" y="5375664"/>
                  <a:pt x="6573316" y="5369078"/>
                  <a:pt x="6707782" y="5353457"/>
                </a:cubicBezTo>
                <a:cubicBezTo>
                  <a:pt x="6835440" y="5338627"/>
                  <a:pt x="7000756" y="5325698"/>
                  <a:pt x="7075144" y="5324727"/>
                </a:cubicBezTo>
                <a:lnTo>
                  <a:pt x="7210400" y="5322961"/>
                </a:lnTo>
                <a:lnTo>
                  <a:pt x="7211300" y="5251482"/>
                </a:lnTo>
                <a:cubicBezTo>
                  <a:pt x="7211795" y="5212168"/>
                  <a:pt x="7224798" y="5012888"/>
                  <a:pt x="7240196" y="4808637"/>
                </a:cubicBezTo>
                <a:cubicBezTo>
                  <a:pt x="7255593" y="4604386"/>
                  <a:pt x="7264931" y="4434011"/>
                  <a:pt x="7260948" y="4430027"/>
                </a:cubicBezTo>
                <a:cubicBezTo>
                  <a:pt x="7256964" y="4426044"/>
                  <a:pt x="7088236" y="4419399"/>
                  <a:pt x="6886000" y="4415262"/>
                </a:cubicBezTo>
                <a:close/>
                <a:moveTo>
                  <a:pt x="6280814" y="4406882"/>
                </a:moveTo>
                <a:cubicBezTo>
                  <a:pt x="6168852" y="4405396"/>
                  <a:pt x="6026942" y="4409558"/>
                  <a:pt x="5911996" y="4420123"/>
                </a:cubicBezTo>
                <a:cubicBezTo>
                  <a:pt x="5807664" y="4429713"/>
                  <a:pt x="5720546" y="4439315"/>
                  <a:pt x="5718400" y="4441462"/>
                </a:cubicBezTo>
                <a:cubicBezTo>
                  <a:pt x="5709017" y="4450845"/>
                  <a:pt x="5677488" y="5084494"/>
                  <a:pt x="5677212" y="5269179"/>
                </a:cubicBezTo>
                <a:lnTo>
                  <a:pt x="5676912" y="5472655"/>
                </a:lnTo>
                <a:lnTo>
                  <a:pt x="5997252" y="5425195"/>
                </a:lnTo>
                <a:cubicBezTo>
                  <a:pt x="6173438" y="5399092"/>
                  <a:pt x="6338684" y="5380394"/>
                  <a:pt x="6364466" y="5383644"/>
                </a:cubicBezTo>
                <a:cubicBezTo>
                  <a:pt x="6390248" y="5386894"/>
                  <a:pt x="6414376" y="5384642"/>
                  <a:pt x="6418086" y="5378641"/>
                </a:cubicBezTo>
                <a:cubicBezTo>
                  <a:pt x="6421796" y="5372639"/>
                  <a:pt x="6433540" y="5159755"/>
                  <a:pt x="6444188" y="4905566"/>
                </a:cubicBezTo>
                <a:cubicBezTo>
                  <a:pt x="6454836" y="4651376"/>
                  <a:pt x="6466424" y="4436259"/>
                  <a:pt x="6469944" y="4427528"/>
                </a:cubicBezTo>
                <a:cubicBezTo>
                  <a:pt x="6474790" y="4415502"/>
                  <a:pt x="6392776" y="4408368"/>
                  <a:pt x="6280814" y="4406882"/>
                </a:cubicBezTo>
                <a:close/>
                <a:moveTo>
                  <a:pt x="1520166" y="4304735"/>
                </a:moveTo>
                <a:cubicBezTo>
                  <a:pt x="1511436" y="4301810"/>
                  <a:pt x="1434846" y="4327077"/>
                  <a:pt x="1349970" y="4360883"/>
                </a:cubicBezTo>
                <a:cubicBezTo>
                  <a:pt x="1212604" y="4415595"/>
                  <a:pt x="1181906" y="4423093"/>
                  <a:pt x="1070570" y="4429131"/>
                </a:cubicBezTo>
                <a:cubicBezTo>
                  <a:pt x="1001776" y="4432862"/>
                  <a:pt x="907806" y="4442376"/>
                  <a:pt x="861748" y="4450274"/>
                </a:cubicBezTo>
                <a:lnTo>
                  <a:pt x="778002" y="4464633"/>
                </a:lnTo>
                <a:lnTo>
                  <a:pt x="763356" y="4714368"/>
                </a:lnTo>
                <a:cubicBezTo>
                  <a:pt x="755300" y="4851722"/>
                  <a:pt x="751550" y="5048428"/>
                  <a:pt x="755024" y="5151492"/>
                </a:cubicBezTo>
                <a:lnTo>
                  <a:pt x="761340" y="5338881"/>
                </a:lnTo>
                <a:lnTo>
                  <a:pt x="885166" y="5325530"/>
                </a:lnTo>
                <a:cubicBezTo>
                  <a:pt x="953270" y="5318187"/>
                  <a:pt x="1077572" y="5306486"/>
                  <a:pt x="1161392" y="5299528"/>
                </a:cubicBezTo>
                <a:cubicBezTo>
                  <a:pt x="1245212" y="5292570"/>
                  <a:pt x="1348080" y="5281274"/>
                  <a:pt x="1389992" y="5274425"/>
                </a:cubicBezTo>
                <a:cubicBezTo>
                  <a:pt x="1431900" y="5267577"/>
                  <a:pt x="1481908" y="5261995"/>
                  <a:pt x="1501116" y="5262021"/>
                </a:cubicBezTo>
                <a:lnTo>
                  <a:pt x="1536040" y="5262069"/>
                </a:lnTo>
                <a:lnTo>
                  <a:pt x="1536040" y="4786061"/>
                </a:lnTo>
                <a:cubicBezTo>
                  <a:pt x="1536040" y="4416557"/>
                  <a:pt x="1532488" y="4308863"/>
                  <a:pt x="1520166" y="4304735"/>
                </a:cubicBezTo>
                <a:close/>
                <a:moveTo>
                  <a:pt x="10673308" y="4116755"/>
                </a:moveTo>
                <a:cubicBezTo>
                  <a:pt x="10656749" y="4114925"/>
                  <a:pt x="10644916" y="4114968"/>
                  <a:pt x="10641807" y="4117326"/>
                </a:cubicBezTo>
                <a:cubicBezTo>
                  <a:pt x="10630508" y="4125896"/>
                  <a:pt x="10605241" y="4530872"/>
                  <a:pt x="10602349" y="4749755"/>
                </a:cubicBezTo>
                <a:lnTo>
                  <a:pt x="10600818" y="4865607"/>
                </a:lnTo>
                <a:lnTo>
                  <a:pt x="10669004" y="4873026"/>
                </a:lnTo>
                <a:cubicBezTo>
                  <a:pt x="10752380" y="4882098"/>
                  <a:pt x="11110523" y="4957000"/>
                  <a:pt x="11282315" y="5001293"/>
                </a:cubicBezTo>
                <a:cubicBezTo>
                  <a:pt x="11351628" y="5019165"/>
                  <a:pt x="11411002" y="5031124"/>
                  <a:pt x="11414256" y="5027870"/>
                </a:cubicBezTo>
                <a:cubicBezTo>
                  <a:pt x="11421087" y="5021039"/>
                  <a:pt x="11446286" y="4284666"/>
                  <a:pt x="11439908" y="4278287"/>
                </a:cubicBezTo>
                <a:cubicBezTo>
                  <a:pt x="11429981" y="4268361"/>
                  <a:pt x="11093522" y="4192888"/>
                  <a:pt x="10959352" y="4170493"/>
                </a:cubicBezTo>
                <a:cubicBezTo>
                  <a:pt x="10878977" y="4157076"/>
                  <a:pt x="10777192" y="4137695"/>
                  <a:pt x="10733165" y="4127424"/>
                </a:cubicBezTo>
                <a:cubicBezTo>
                  <a:pt x="10711151" y="4122289"/>
                  <a:pt x="10689866" y="4118585"/>
                  <a:pt x="10673308" y="4116755"/>
                </a:cubicBezTo>
                <a:close/>
                <a:moveTo>
                  <a:pt x="2352016" y="4063001"/>
                </a:moveTo>
                <a:cubicBezTo>
                  <a:pt x="2339792" y="4059837"/>
                  <a:pt x="2261212" y="4076824"/>
                  <a:pt x="2177392" y="4100749"/>
                </a:cubicBezTo>
                <a:cubicBezTo>
                  <a:pt x="1906230" y="4178150"/>
                  <a:pt x="1887438" y="4184058"/>
                  <a:pt x="1729716" y="4241484"/>
                </a:cubicBezTo>
                <a:lnTo>
                  <a:pt x="1574140" y="4298127"/>
                </a:lnTo>
                <a:lnTo>
                  <a:pt x="1574140" y="4781196"/>
                </a:lnTo>
                <a:cubicBezTo>
                  <a:pt x="1574140" y="5166228"/>
                  <a:pt x="1577364" y="5261584"/>
                  <a:pt x="1590016" y="5251058"/>
                </a:cubicBezTo>
                <a:cubicBezTo>
                  <a:pt x="1598748" y="5243794"/>
                  <a:pt x="1663040" y="5228747"/>
                  <a:pt x="1732892" y="5217619"/>
                </a:cubicBezTo>
                <a:cubicBezTo>
                  <a:pt x="1802740" y="5206491"/>
                  <a:pt x="1931328" y="5183551"/>
                  <a:pt x="2018640" y="5166641"/>
                </a:cubicBezTo>
                <a:cubicBezTo>
                  <a:pt x="2105954" y="5149731"/>
                  <a:pt x="2221682" y="5129616"/>
                  <a:pt x="2275816" y="5121941"/>
                </a:cubicBezTo>
                <a:lnTo>
                  <a:pt x="2374240" y="5107987"/>
                </a:lnTo>
                <a:lnTo>
                  <a:pt x="2374240" y="4588370"/>
                </a:lnTo>
                <a:cubicBezTo>
                  <a:pt x="2374240" y="4104155"/>
                  <a:pt x="2372728" y="4068361"/>
                  <a:pt x="2352016" y="4063001"/>
                </a:cubicBezTo>
                <a:close/>
                <a:moveTo>
                  <a:pt x="9832738" y="3940068"/>
                </a:moveTo>
                <a:cubicBezTo>
                  <a:pt x="9824240" y="3940201"/>
                  <a:pt x="9811648" y="3950636"/>
                  <a:pt x="9804757" y="3963256"/>
                </a:cubicBezTo>
                <a:cubicBezTo>
                  <a:pt x="9794252" y="3982494"/>
                  <a:pt x="9766544" y="4444018"/>
                  <a:pt x="9764026" y="4641680"/>
                </a:cubicBezTo>
                <a:lnTo>
                  <a:pt x="9763280" y="4700257"/>
                </a:lnTo>
                <a:lnTo>
                  <a:pt x="9945435" y="4729298"/>
                </a:lnTo>
                <a:cubicBezTo>
                  <a:pt x="10045621" y="4745269"/>
                  <a:pt x="10219030" y="4776637"/>
                  <a:pt x="10330790" y="4799004"/>
                </a:cubicBezTo>
                <a:cubicBezTo>
                  <a:pt x="10472155" y="4827295"/>
                  <a:pt x="10536333" y="4835416"/>
                  <a:pt x="10541690" y="4825687"/>
                </a:cubicBezTo>
                <a:cubicBezTo>
                  <a:pt x="10547943" y="4814330"/>
                  <a:pt x="10567699" y="4484725"/>
                  <a:pt x="10582074" y="4151921"/>
                </a:cubicBezTo>
                <a:cubicBezTo>
                  <a:pt x="10585212" y="4079264"/>
                  <a:pt x="10619995" y="4094663"/>
                  <a:pt x="10311740" y="4032243"/>
                </a:cubicBezTo>
                <a:cubicBezTo>
                  <a:pt x="9985127" y="3966106"/>
                  <a:pt x="9848533" y="3939821"/>
                  <a:pt x="9832738" y="3940068"/>
                </a:cubicBezTo>
                <a:close/>
                <a:moveTo>
                  <a:pt x="3206360" y="3852844"/>
                </a:moveTo>
                <a:cubicBezTo>
                  <a:pt x="3181340" y="3852540"/>
                  <a:pt x="3131384" y="3861316"/>
                  <a:pt x="3053692" y="3879557"/>
                </a:cubicBezTo>
                <a:cubicBezTo>
                  <a:pt x="2969872" y="3899237"/>
                  <a:pt x="2794136" y="3945335"/>
                  <a:pt x="2663166" y="3981996"/>
                </a:cubicBezTo>
                <a:lnTo>
                  <a:pt x="2425040" y="4048653"/>
                </a:lnTo>
                <a:lnTo>
                  <a:pt x="2425040" y="4573053"/>
                </a:lnTo>
                <a:cubicBezTo>
                  <a:pt x="2425040" y="4861473"/>
                  <a:pt x="2423612" y="5094595"/>
                  <a:pt x="2421866" y="5091101"/>
                </a:cubicBezTo>
                <a:cubicBezTo>
                  <a:pt x="2420120" y="5087607"/>
                  <a:pt x="2461554" y="5076405"/>
                  <a:pt x="2513940" y="5066208"/>
                </a:cubicBezTo>
                <a:cubicBezTo>
                  <a:pt x="2566328" y="5056011"/>
                  <a:pt x="2663484" y="5035757"/>
                  <a:pt x="2729840" y="5021198"/>
                </a:cubicBezTo>
                <a:cubicBezTo>
                  <a:pt x="2910368" y="4981590"/>
                  <a:pt x="2953126" y="4973392"/>
                  <a:pt x="3090688" y="4952010"/>
                </a:cubicBezTo>
                <a:cubicBezTo>
                  <a:pt x="3159932" y="4941247"/>
                  <a:pt x="3214948" y="4928135"/>
                  <a:pt x="3212948" y="4922872"/>
                </a:cubicBezTo>
                <a:cubicBezTo>
                  <a:pt x="3210944" y="4917609"/>
                  <a:pt x="3216272" y="4678232"/>
                  <a:pt x="3224780" y="4390922"/>
                </a:cubicBezTo>
                <a:cubicBezTo>
                  <a:pt x="3237700" y="3954699"/>
                  <a:pt x="3237436" y="3866500"/>
                  <a:pt x="3223172" y="3856159"/>
                </a:cubicBezTo>
                <a:cubicBezTo>
                  <a:pt x="3220270" y="3854055"/>
                  <a:pt x="3214700" y="3852945"/>
                  <a:pt x="3206360" y="3852844"/>
                </a:cubicBezTo>
                <a:close/>
                <a:moveTo>
                  <a:pt x="9008090" y="3790408"/>
                </a:moveTo>
                <a:cubicBezTo>
                  <a:pt x="9000058" y="3791502"/>
                  <a:pt x="8987233" y="3818858"/>
                  <a:pt x="8979589" y="3851200"/>
                </a:cubicBezTo>
                <a:cubicBezTo>
                  <a:pt x="8968499" y="3898120"/>
                  <a:pt x="8945223" y="4170194"/>
                  <a:pt x="8923524" y="4506523"/>
                </a:cubicBezTo>
                <a:cubicBezTo>
                  <a:pt x="8920674" y="4550711"/>
                  <a:pt x="8880463" y="4539994"/>
                  <a:pt x="9327491" y="4614190"/>
                </a:cubicBezTo>
                <a:cubicBezTo>
                  <a:pt x="9495131" y="4642014"/>
                  <a:pt x="9653722" y="4671405"/>
                  <a:pt x="9679916" y="4679504"/>
                </a:cubicBezTo>
                <a:lnTo>
                  <a:pt x="9727541" y="4694228"/>
                </a:lnTo>
                <a:lnTo>
                  <a:pt x="9721222" y="4651366"/>
                </a:lnTo>
                <a:cubicBezTo>
                  <a:pt x="9714922" y="4608631"/>
                  <a:pt x="9725237" y="4432020"/>
                  <a:pt x="9753029" y="4106799"/>
                </a:cubicBezTo>
                <a:lnTo>
                  <a:pt x="9767685" y="3935295"/>
                </a:lnTo>
                <a:lnTo>
                  <a:pt x="9534888" y="3886566"/>
                </a:lnTo>
                <a:cubicBezTo>
                  <a:pt x="9273371" y="3831825"/>
                  <a:pt x="9030068" y="3787415"/>
                  <a:pt x="9008090" y="3790408"/>
                </a:cubicBezTo>
                <a:close/>
                <a:moveTo>
                  <a:pt x="3975022" y="3693937"/>
                </a:moveTo>
                <a:cubicBezTo>
                  <a:pt x="3956102" y="3695696"/>
                  <a:pt x="3931164" y="3700622"/>
                  <a:pt x="3898240" y="3707406"/>
                </a:cubicBezTo>
                <a:cubicBezTo>
                  <a:pt x="3852838" y="3716761"/>
                  <a:pt x="3698556" y="3750720"/>
                  <a:pt x="3555390" y="3782870"/>
                </a:cubicBezTo>
                <a:cubicBezTo>
                  <a:pt x="3412224" y="3815020"/>
                  <a:pt x="3288636" y="3842490"/>
                  <a:pt x="3280752" y="3843914"/>
                </a:cubicBezTo>
                <a:cubicBezTo>
                  <a:pt x="3270412" y="3845782"/>
                  <a:pt x="3265816" y="3996033"/>
                  <a:pt x="3264262" y="4383078"/>
                </a:cubicBezTo>
                <a:cubicBezTo>
                  <a:pt x="3263076" y="4678194"/>
                  <a:pt x="3263792" y="4916934"/>
                  <a:pt x="3265850" y="4913611"/>
                </a:cubicBezTo>
                <a:cubicBezTo>
                  <a:pt x="3273712" y="4900914"/>
                  <a:pt x="3858538" y="4715764"/>
                  <a:pt x="3952216" y="4696314"/>
                </a:cubicBezTo>
                <a:lnTo>
                  <a:pt x="4050640" y="4675879"/>
                </a:lnTo>
                <a:lnTo>
                  <a:pt x="4044216" y="4286591"/>
                </a:lnTo>
                <a:cubicBezTo>
                  <a:pt x="4040680" y="4072483"/>
                  <a:pt x="4036976" y="3853012"/>
                  <a:pt x="4035984" y="3798878"/>
                </a:cubicBezTo>
                <a:cubicBezTo>
                  <a:pt x="4034386" y="3711873"/>
                  <a:pt x="4031784" y="3688658"/>
                  <a:pt x="3975022" y="3693937"/>
                </a:cubicBezTo>
                <a:close/>
                <a:moveTo>
                  <a:pt x="8181315" y="3660937"/>
                </a:moveTo>
                <a:cubicBezTo>
                  <a:pt x="8172584" y="3660774"/>
                  <a:pt x="8165440" y="3663243"/>
                  <a:pt x="8165440" y="3666423"/>
                </a:cubicBezTo>
                <a:cubicBezTo>
                  <a:pt x="8165440" y="3669604"/>
                  <a:pt x="8151258" y="3808577"/>
                  <a:pt x="8133924" y="3975254"/>
                </a:cubicBezTo>
                <a:cubicBezTo>
                  <a:pt x="8116590" y="4141931"/>
                  <a:pt x="8101884" y="4316542"/>
                  <a:pt x="8101244" y="4363278"/>
                </a:cubicBezTo>
                <a:cubicBezTo>
                  <a:pt x="8100080" y="4448221"/>
                  <a:pt x="8100092" y="4448253"/>
                  <a:pt x="8135935" y="4448695"/>
                </a:cubicBezTo>
                <a:cubicBezTo>
                  <a:pt x="8208979" y="4449594"/>
                  <a:pt x="8520319" y="4489837"/>
                  <a:pt x="8696699" y="4521177"/>
                </a:cubicBezTo>
                <a:cubicBezTo>
                  <a:pt x="8796805" y="4538964"/>
                  <a:pt x="8880991" y="4551236"/>
                  <a:pt x="8883780" y="4548447"/>
                </a:cubicBezTo>
                <a:cubicBezTo>
                  <a:pt x="8892295" y="4539931"/>
                  <a:pt x="8952040" y="3798333"/>
                  <a:pt x="8945113" y="3787126"/>
                </a:cubicBezTo>
                <a:cubicBezTo>
                  <a:pt x="8941554" y="3781366"/>
                  <a:pt x="8923262" y="3773762"/>
                  <a:pt x="8904465" y="3770228"/>
                </a:cubicBezTo>
                <a:cubicBezTo>
                  <a:pt x="8739944" y="3739298"/>
                  <a:pt x="8227091" y="3661789"/>
                  <a:pt x="8181315" y="3660937"/>
                </a:cubicBezTo>
                <a:close/>
                <a:moveTo>
                  <a:pt x="7409493" y="3573062"/>
                </a:moveTo>
                <a:lnTo>
                  <a:pt x="7358395" y="3573341"/>
                </a:lnTo>
                <a:lnTo>
                  <a:pt x="7336382" y="3975478"/>
                </a:lnTo>
                <a:cubicBezTo>
                  <a:pt x="7324275" y="4196653"/>
                  <a:pt x="7312979" y="4376018"/>
                  <a:pt x="7311280" y="4374067"/>
                </a:cubicBezTo>
                <a:cubicBezTo>
                  <a:pt x="7302727" y="4364246"/>
                  <a:pt x="8021618" y="4428586"/>
                  <a:pt x="8034894" y="4438830"/>
                </a:cubicBezTo>
                <a:cubicBezTo>
                  <a:pt x="8046255" y="4447597"/>
                  <a:pt x="8050370" y="4441324"/>
                  <a:pt x="8050296" y="4415347"/>
                </a:cubicBezTo>
                <a:cubicBezTo>
                  <a:pt x="8050102" y="4346698"/>
                  <a:pt x="8090476" y="3858025"/>
                  <a:pt x="8104261" y="3762180"/>
                </a:cubicBezTo>
                <a:lnTo>
                  <a:pt x="8118216" y="3665156"/>
                </a:lnTo>
                <a:lnTo>
                  <a:pt x="8075153" y="3651488"/>
                </a:lnTo>
                <a:cubicBezTo>
                  <a:pt x="8051469" y="3643970"/>
                  <a:pt x="7986371" y="3632111"/>
                  <a:pt x="7930491" y="3625133"/>
                </a:cubicBezTo>
                <a:cubicBezTo>
                  <a:pt x="7721528" y="3599041"/>
                  <a:pt x="7458885" y="3572791"/>
                  <a:pt x="7409493" y="3573062"/>
                </a:cubicBezTo>
                <a:close/>
                <a:moveTo>
                  <a:pt x="4857092" y="3567103"/>
                </a:moveTo>
                <a:lnTo>
                  <a:pt x="4774540" y="3575117"/>
                </a:lnTo>
                <a:cubicBezTo>
                  <a:pt x="4729138" y="3579525"/>
                  <a:pt x="4626808" y="3595319"/>
                  <a:pt x="4547140" y="3610216"/>
                </a:cubicBezTo>
                <a:cubicBezTo>
                  <a:pt x="4332326" y="3650382"/>
                  <a:pt x="4117988" y="3687753"/>
                  <a:pt x="4102432" y="3687753"/>
                </a:cubicBezTo>
                <a:cubicBezTo>
                  <a:pt x="4085516" y="3687753"/>
                  <a:pt x="4075832" y="4178424"/>
                  <a:pt x="4087248" y="4457128"/>
                </a:cubicBezTo>
                <a:lnTo>
                  <a:pt x="4095092" y="4648653"/>
                </a:lnTo>
                <a:lnTo>
                  <a:pt x="4241140" y="4612987"/>
                </a:lnTo>
                <a:cubicBezTo>
                  <a:pt x="4321469" y="4593371"/>
                  <a:pt x="4493713" y="4559349"/>
                  <a:pt x="4623906" y="4537383"/>
                </a:cubicBezTo>
                <a:lnTo>
                  <a:pt x="4860623" y="4497445"/>
                </a:lnTo>
                <a:lnTo>
                  <a:pt x="4863052" y="4133874"/>
                </a:lnTo>
                <a:cubicBezTo>
                  <a:pt x="4864390" y="3933910"/>
                  <a:pt x="4863596" y="3724583"/>
                  <a:pt x="4861288" y="3668703"/>
                </a:cubicBezTo>
                <a:close/>
                <a:moveTo>
                  <a:pt x="6574398" y="3522653"/>
                </a:moveTo>
                <a:cubicBezTo>
                  <a:pt x="6568924" y="3522653"/>
                  <a:pt x="6559380" y="3526939"/>
                  <a:pt x="6553196" y="3532178"/>
                </a:cubicBezTo>
                <a:cubicBezTo>
                  <a:pt x="6541648" y="3541956"/>
                  <a:pt x="6529226" y="3825634"/>
                  <a:pt x="6525478" y="4165133"/>
                </a:cubicBezTo>
                <a:lnTo>
                  <a:pt x="6523364" y="4356763"/>
                </a:lnTo>
                <a:lnTo>
                  <a:pt x="6852276" y="4360205"/>
                </a:lnTo>
                <a:cubicBezTo>
                  <a:pt x="7033180" y="4362099"/>
                  <a:pt x="7198335" y="4364448"/>
                  <a:pt x="7219290" y="4365426"/>
                </a:cubicBezTo>
                <a:lnTo>
                  <a:pt x="7257390" y="4367203"/>
                </a:lnTo>
                <a:lnTo>
                  <a:pt x="7271980" y="4087803"/>
                </a:lnTo>
                <a:cubicBezTo>
                  <a:pt x="7280004" y="3934133"/>
                  <a:pt x="7293087" y="3756079"/>
                  <a:pt x="7301053" y="3692129"/>
                </a:cubicBezTo>
                <a:lnTo>
                  <a:pt x="7315538" y="3575854"/>
                </a:lnTo>
                <a:lnTo>
                  <a:pt x="7261063" y="3561732"/>
                </a:lnTo>
                <a:cubicBezTo>
                  <a:pt x="7221499" y="3551476"/>
                  <a:pt x="6715054" y="3522653"/>
                  <a:pt x="6574398" y="3522653"/>
                </a:cubicBezTo>
                <a:close/>
                <a:moveTo>
                  <a:pt x="5538564" y="3517425"/>
                </a:moveTo>
                <a:cubicBezTo>
                  <a:pt x="5464660" y="3518245"/>
                  <a:pt x="5354058" y="3522914"/>
                  <a:pt x="5257140" y="3529698"/>
                </a:cubicBezTo>
                <a:cubicBezTo>
                  <a:pt x="5127921" y="3538744"/>
                  <a:pt x="5001396" y="3552544"/>
                  <a:pt x="4975977" y="3560365"/>
                </a:cubicBezTo>
                <a:lnTo>
                  <a:pt x="4929764" y="3574586"/>
                </a:lnTo>
                <a:lnTo>
                  <a:pt x="4915641" y="3881995"/>
                </a:lnTo>
                <a:cubicBezTo>
                  <a:pt x="4897496" y="4276980"/>
                  <a:pt x="4899276" y="4487853"/>
                  <a:pt x="4920754" y="4487853"/>
                </a:cubicBezTo>
                <a:cubicBezTo>
                  <a:pt x="4929476" y="4487853"/>
                  <a:pt x="5007304" y="4473891"/>
                  <a:pt x="5093704" y="4456826"/>
                </a:cubicBezTo>
                <a:cubicBezTo>
                  <a:pt x="5257508" y="4424473"/>
                  <a:pt x="5634024" y="4381706"/>
                  <a:pt x="5658752" y="4392645"/>
                </a:cubicBezTo>
                <a:cubicBezTo>
                  <a:pt x="5669078" y="4397212"/>
                  <a:pt x="5673542" y="4305174"/>
                  <a:pt x="5674924" y="4059228"/>
                </a:cubicBezTo>
                <a:cubicBezTo>
                  <a:pt x="5675974" y="3872379"/>
                  <a:pt x="5683092" y="3675212"/>
                  <a:pt x="5690740" y="3621078"/>
                </a:cubicBezTo>
                <a:lnTo>
                  <a:pt x="5704644" y="3522653"/>
                </a:lnTo>
                <a:lnTo>
                  <a:pt x="5598368" y="3517952"/>
                </a:lnTo>
                <a:cubicBezTo>
                  <a:pt x="5583756" y="3517306"/>
                  <a:pt x="5563198" y="3517151"/>
                  <a:pt x="5538564" y="3517425"/>
                </a:cubicBezTo>
                <a:close/>
                <a:moveTo>
                  <a:pt x="5876784" y="3501016"/>
                </a:moveTo>
                <a:cubicBezTo>
                  <a:pt x="5781954" y="3500463"/>
                  <a:pt x="5754302" y="3504226"/>
                  <a:pt x="5749512" y="3513068"/>
                </a:cubicBezTo>
                <a:cubicBezTo>
                  <a:pt x="5738212" y="3533927"/>
                  <a:pt x="5699434" y="4344895"/>
                  <a:pt x="5708148" y="4378105"/>
                </a:cubicBezTo>
                <a:cubicBezTo>
                  <a:pt x="5713056" y="4396811"/>
                  <a:pt x="5718952" y="4398954"/>
                  <a:pt x="5736566" y="4388437"/>
                </a:cubicBezTo>
                <a:cubicBezTo>
                  <a:pt x="5749506" y="4380711"/>
                  <a:pt x="5908164" y="4371251"/>
                  <a:pt x="6116324" y="4365792"/>
                </a:cubicBezTo>
                <a:lnTo>
                  <a:pt x="6473856" y="4356417"/>
                </a:lnTo>
                <a:lnTo>
                  <a:pt x="6474788" y="4272910"/>
                </a:lnTo>
                <a:cubicBezTo>
                  <a:pt x="6475298" y="4226981"/>
                  <a:pt x="6485376" y="4042235"/>
                  <a:pt x="6497180" y="3862363"/>
                </a:cubicBezTo>
                <a:cubicBezTo>
                  <a:pt x="6508986" y="3682491"/>
                  <a:pt x="6514540" y="3531219"/>
                  <a:pt x="6509524" y="3526201"/>
                </a:cubicBezTo>
                <a:cubicBezTo>
                  <a:pt x="6504504" y="3521184"/>
                  <a:pt x="6333538" y="3512322"/>
                  <a:pt x="6129596" y="3506507"/>
                </a:cubicBezTo>
                <a:cubicBezTo>
                  <a:pt x="6014760" y="3503233"/>
                  <a:pt x="5933680" y="3501348"/>
                  <a:pt x="5876784" y="3501016"/>
                </a:cubicBezTo>
                <a:close/>
                <a:moveTo>
                  <a:pt x="1492288" y="3433753"/>
                </a:moveTo>
                <a:cubicBezTo>
                  <a:pt x="1476770" y="3433753"/>
                  <a:pt x="1461228" y="3436601"/>
                  <a:pt x="1457748" y="3440081"/>
                </a:cubicBezTo>
                <a:cubicBezTo>
                  <a:pt x="1454268" y="3443561"/>
                  <a:pt x="1377590" y="3457439"/>
                  <a:pt x="1287356" y="3470920"/>
                </a:cubicBezTo>
                <a:cubicBezTo>
                  <a:pt x="1107084" y="3497853"/>
                  <a:pt x="943570" y="3526453"/>
                  <a:pt x="840716" y="3549039"/>
                </a:cubicBezTo>
                <a:lnTo>
                  <a:pt x="774040" y="3563680"/>
                </a:lnTo>
                <a:lnTo>
                  <a:pt x="774040" y="4411653"/>
                </a:lnTo>
                <a:lnTo>
                  <a:pt x="821666" y="4404627"/>
                </a:lnTo>
                <a:cubicBezTo>
                  <a:pt x="847860" y="4400763"/>
                  <a:pt x="940728" y="4389883"/>
                  <a:pt x="1028040" y="4380449"/>
                </a:cubicBezTo>
                <a:cubicBezTo>
                  <a:pt x="1152218" y="4367031"/>
                  <a:pt x="1222748" y="4351038"/>
                  <a:pt x="1351892" y="4307010"/>
                </a:cubicBezTo>
                <a:lnTo>
                  <a:pt x="1516992" y="4250724"/>
                </a:lnTo>
                <a:lnTo>
                  <a:pt x="1521152" y="4131164"/>
                </a:lnTo>
                <a:cubicBezTo>
                  <a:pt x="1523442" y="4065405"/>
                  <a:pt x="1524232" y="3881587"/>
                  <a:pt x="1522908" y="3722678"/>
                </a:cubicBezTo>
                <a:lnTo>
                  <a:pt x="1520500" y="3433753"/>
                </a:lnTo>
                <a:close/>
                <a:moveTo>
                  <a:pt x="10710099" y="3414495"/>
                </a:moveTo>
                <a:cubicBezTo>
                  <a:pt x="10703613" y="3413971"/>
                  <a:pt x="10699060" y="3414082"/>
                  <a:pt x="10697031" y="3414925"/>
                </a:cubicBezTo>
                <a:cubicBezTo>
                  <a:pt x="10688914" y="3418296"/>
                  <a:pt x="10676250" y="3439627"/>
                  <a:pt x="10668890" y="3462328"/>
                </a:cubicBezTo>
                <a:cubicBezTo>
                  <a:pt x="10658268" y="3495090"/>
                  <a:pt x="10647385" y="3685089"/>
                  <a:pt x="10635992" y="4036704"/>
                </a:cubicBezTo>
                <a:cubicBezTo>
                  <a:pt x="10635591" y="4049079"/>
                  <a:pt x="10714664" y="4067918"/>
                  <a:pt x="11086440" y="4144021"/>
                </a:cubicBezTo>
                <a:cubicBezTo>
                  <a:pt x="11194708" y="4166183"/>
                  <a:pt x="11318632" y="4194729"/>
                  <a:pt x="11361829" y="4207456"/>
                </a:cubicBezTo>
                <a:lnTo>
                  <a:pt x="11440367" y="4230595"/>
                </a:lnTo>
                <a:lnTo>
                  <a:pt x="11440718" y="4146499"/>
                </a:lnTo>
                <a:cubicBezTo>
                  <a:pt x="11440912" y="4100246"/>
                  <a:pt x="11446739" y="3946674"/>
                  <a:pt x="11453668" y="3805228"/>
                </a:cubicBezTo>
                <a:cubicBezTo>
                  <a:pt x="11460596" y="3663782"/>
                  <a:pt x="11461822" y="3548053"/>
                  <a:pt x="11456390" y="3548053"/>
                </a:cubicBezTo>
                <a:cubicBezTo>
                  <a:pt x="11450960" y="3548053"/>
                  <a:pt x="11392645" y="3536903"/>
                  <a:pt x="11326803" y="3523275"/>
                </a:cubicBezTo>
                <a:cubicBezTo>
                  <a:pt x="11260961" y="3509648"/>
                  <a:pt x="11137492" y="3489433"/>
                  <a:pt x="11052427" y="3478353"/>
                </a:cubicBezTo>
                <a:cubicBezTo>
                  <a:pt x="10967363" y="3467273"/>
                  <a:pt x="10855921" y="3447090"/>
                  <a:pt x="10804777" y="3433501"/>
                </a:cubicBezTo>
                <a:cubicBezTo>
                  <a:pt x="10766420" y="3423309"/>
                  <a:pt x="10729558" y="3416059"/>
                  <a:pt x="10710099" y="3414495"/>
                </a:cubicBezTo>
                <a:close/>
                <a:moveTo>
                  <a:pt x="9854219" y="3217856"/>
                </a:moveTo>
                <a:cubicBezTo>
                  <a:pt x="9848913" y="3217856"/>
                  <a:pt x="9837786" y="3316439"/>
                  <a:pt x="9829494" y="3436928"/>
                </a:cubicBezTo>
                <a:cubicBezTo>
                  <a:pt x="9821200" y="3557419"/>
                  <a:pt x="9813443" y="3707428"/>
                  <a:pt x="9812254" y="3770281"/>
                </a:cubicBezTo>
                <a:lnTo>
                  <a:pt x="9810091" y="3884558"/>
                </a:lnTo>
                <a:lnTo>
                  <a:pt x="10584791" y="4039991"/>
                </a:lnTo>
                <a:lnTo>
                  <a:pt x="10592942" y="3930547"/>
                </a:lnTo>
                <a:cubicBezTo>
                  <a:pt x="10635520" y="3358836"/>
                  <a:pt x="10634310" y="3395654"/>
                  <a:pt x="10610527" y="3395654"/>
                </a:cubicBezTo>
                <a:cubicBezTo>
                  <a:pt x="10598371" y="3395654"/>
                  <a:pt x="10544745" y="3383467"/>
                  <a:pt x="10491358" y="3368570"/>
                </a:cubicBezTo>
                <a:cubicBezTo>
                  <a:pt x="10392858" y="3341085"/>
                  <a:pt x="9871910" y="3217856"/>
                  <a:pt x="9854219" y="3217856"/>
                </a:cubicBezTo>
                <a:close/>
                <a:moveTo>
                  <a:pt x="2345666" y="3200405"/>
                </a:moveTo>
                <a:cubicBezTo>
                  <a:pt x="2329950" y="3197792"/>
                  <a:pt x="2242796" y="3217871"/>
                  <a:pt x="2151992" y="3245025"/>
                </a:cubicBezTo>
                <a:cubicBezTo>
                  <a:pt x="2061186" y="3272179"/>
                  <a:pt x="1892592" y="3318830"/>
                  <a:pt x="1777340" y="3348694"/>
                </a:cubicBezTo>
                <a:lnTo>
                  <a:pt x="1567792" y="3402992"/>
                </a:lnTo>
                <a:lnTo>
                  <a:pt x="1570792" y="3824772"/>
                </a:lnTo>
                <a:cubicBezTo>
                  <a:pt x="1572444" y="4056751"/>
                  <a:pt x="1576284" y="4246553"/>
                  <a:pt x="1579328" y="4246553"/>
                </a:cubicBezTo>
                <a:cubicBezTo>
                  <a:pt x="1582370" y="4246553"/>
                  <a:pt x="1663888" y="4218517"/>
                  <a:pt x="1760476" y="4184251"/>
                </a:cubicBezTo>
                <a:cubicBezTo>
                  <a:pt x="1970048" y="4109901"/>
                  <a:pt x="2230264" y="4034755"/>
                  <a:pt x="2313916" y="4024424"/>
                </a:cubicBezTo>
                <a:lnTo>
                  <a:pt x="2374240" y="4016974"/>
                </a:lnTo>
                <a:lnTo>
                  <a:pt x="2374240" y="3205156"/>
                </a:lnTo>
                <a:close/>
                <a:moveTo>
                  <a:pt x="9046577" y="2983105"/>
                </a:moveTo>
                <a:cubicBezTo>
                  <a:pt x="9045744" y="2986489"/>
                  <a:pt x="9038663" y="3007831"/>
                  <a:pt x="9030841" y="3030532"/>
                </a:cubicBezTo>
                <a:cubicBezTo>
                  <a:pt x="9023019" y="3053232"/>
                  <a:pt x="9016393" y="3114670"/>
                  <a:pt x="9016118" y="3167056"/>
                </a:cubicBezTo>
                <a:cubicBezTo>
                  <a:pt x="9015463" y="3291522"/>
                  <a:pt x="8993583" y="3745563"/>
                  <a:pt x="8988514" y="3739905"/>
                </a:cubicBezTo>
                <a:cubicBezTo>
                  <a:pt x="8980882" y="3731387"/>
                  <a:pt x="9380915" y="3804980"/>
                  <a:pt x="9568682" y="3846637"/>
                </a:cubicBezTo>
                <a:cubicBezTo>
                  <a:pt x="9696829" y="3875066"/>
                  <a:pt x="9761797" y="3884471"/>
                  <a:pt x="9767402" y="3875402"/>
                </a:cubicBezTo>
                <a:cubicBezTo>
                  <a:pt x="9771982" y="3867992"/>
                  <a:pt x="9776484" y="3752730"/>
                  <a:pt x="9777405" y="3619266"/>
                </a:cubicBezTo>
                <a:cubicBezTo>
                  <a:pt x="9778327" y="3485801"/>
                  <a:pt x="9780343" y="3334242"/>
                  <a:pt x="9781886" y="3282467"/>
                </a:cubicBezTo>
                <a:lnTo>
                  <a:pt x="9784690" y="3188329"/>
                </a:lnTo>
                <a:lnTo>
                  <a:pt x="9416390" y="3082642"/>
                </a:lnTo>
                <a:cubicBezTo>
                  <a:pt x="9213825" y="3024515"/>
                  <a:pt x="9047409" y="2979723"/>
                  <a:pt x="9046577" y="2983105"/>
                </a:cubicBezTo>
                <a:close/>
                <a:moveTo>
                  <a:pt x="3200878" y="2933148"/>
                </a:moveTo>
                <a:cubicBezTo>
                  <a:pt x="3189776" y="2930226"/>
                  <a:pt x="3017814" y="2979107"/>
                  <a:pt x="2818740" y="3041769"/>
                </a:cubicBezTo>
                <a:cubicBezTo>
                  <a:pt x="2619668" y="3104433"/>
                  <a:pt x="2446790" y="3163849"/>
                  <a:pt x="2434566" y="3173807"/>
                </a:cubicBezTo>
                <a:cubicBezTo>
                  <a:pt x="2415644" y="3189220"/>
                  <a:pt x="2411404" y="3221694"/>
                  <a:pt x="2406032" y="3392208"/>
                </a:cubicBezTo>
                <a:cubicBezTo>
                  <a:pt x="2402564" y="3502369"/>
                  <a:pt x="2406280" y="3684493"/>
                  <a:pt x="2414292" y="3796925"/>
                </a:cubicBezTo>
                <a:lnTo>
                  <a:pt x="2428856" y="4001347"/>
                </a:lnTo>
                <a:lnTo>
                  <a:pt x="2506324" y="3973007"/>
                </a:lnTo>
                <a:cubicBezTo>
                  <a:pt x="2568616" y="3950219"/>
                  <a:pt x="3162338" y="3804236"/>
                  <a:pt x="3221528" y="3797155"/>
                </a:cubicBezTo>
                <a:cubicBezTo>
                  <a:pt x="3233480" y="3795725"/>
                  <a:pt x="3235172" y="3698560"/>
                  <a:pt x="3229016" y="3366882"/>
                </a:cubicBezTo>
                <a:cubicBezTo>
                  <a:pt x="3222028" y="2990316"/>
                  <a:pt x="3218620" y="2937815"/>
                  <a:pt x="3200878" y="2933148"/>
                </a:cubicBezTo>
                <a:close/>
                <a:moveTo>
                  <a:pt x="8248125" y="2752601"/>
                </a:moveTo>
                <a:cubicBezTo>
                  <a:pt x="8236454" y="2748123"/>
                  <a:pt x="8226492" y="2761828"/>
                  <a:pt x="8217608" y="2794580"/>
                </a:cubicBezTo>
                <a:cubicBezTo>
                  <a:pt x="8205570" y="2838959"/>
                  <a:pt x="8165570" y="3401881"/>
                  <a:pt x="8163524" y="3555719"/>
                </a:cubicBezTo>
                <a:lnTo>
                  <a:pt x="8162662" y="3620535"/>
                </a:lnTo>
                <a:lnTo>
                  <a:pt x="8306926" y="3635736"/>
                </a:lnTo>
                <a:cubicBezTo>
                  <a:pt x="8386272" y="3644096"/>
                  <a:pt x="8561593" y="3671215"/>
                  <a:pt x="8696528" y="3696000"/>
                </a:cubicBezTo>
                <a:cubicBezTo>
                  <a:pt x="8831463" y="3720785"/>
                  <a:pt x="8940983" y="3736212"/>
                  <a:pt x="8939906" y="3730283"/>
                </a:cubicBezTo>
                <a:cubicBezTo>
                  <a:pt x="8938829" y="3724354"/>
                  <a:pt x="8949871" y="3600847"/>
                  <a:pt x="8964444" y="3455823"/>
                </a:cubicBezTo>
                <a:cubicBezTo>
                  <a:pt x="8979018" y="3310801"/>
                  <a:pt x="8990941" y="3141728"/>
                  <a:pt x="8990941" y="3080106"/>
                </a:cubicBezTo>
                <a:lnTo>
                  <a:pt x="8990941" y="2968065"/>
                </a:lnTo>
                <a:lnTo>
                  <a:pt x="8860766" y="2926037"/>
                </a:lnTo>
                <a:cubicBezTo>
                  <a:pt x="8655885" y="2859890"/>
                  <a:pt x="8366965" y="2775998"/>
                  <a:pt x="8313871" y="2767238"/>
                </a:cubicBezTo>
                <a:cubicBezTo>
                  <a:pt x="8287241" y="2762846"/>
                  <a:pt x="8257655" y="2756258"/>
                  <a:pt x="8248125" y="2752601"/>
                </a:cubicBezTo>
                <a:close/>
                <a:moveTo>
                  <a:pt x="4015716" y="2691707"/>
                </a:moveTo>
                <a:cubicBezTo>
                  <a:pt x="4003492" y="2688709"/>
                  <a:pt x="3879192" y="2719731"/>
                  <a:pt x="3739492" y="2760640"/>
                </a:cubicBezTo>
                <a:cubicBezTo>
                  <a:pt x="3599792" y="2801552"/>
                  <a:pt x="3434056" y="2851459"/>
                  <a:pt x="3371192" y="2871546"/>
                </a:cubicBezTo>
                <a:lnTo>
                  <a:pt x="3256892" y="2908068"/>
                </a:lnTo>
                <a:lnTo>
                  <a:pt x="3266064" y="3350474"/>
                </a:lnTo>
                <a:cubicBezTo>
                  <a:pt x="3271108" y="3593797"/>
                  <a:pt x="3276888" y="3794533"/>
                  <a:pt x="3278906" y="3796552"/>
                </a:cubicBezTo>
                <a:cubicBezTo>
                  <a:pt x="3280924" y="3798571"/>
                  <a:pt x="3319660" y="3788823"/>
                  <a:pt x="3364984" y="3774891"/>
                </a:cubicBezTo>
                <a:cubicBezTo>
                  <a:pt x="3486430" y="3737558"/>
                  <a:pt x="3962474" y="3648973"/>
                  <a:pt x="4003016" y="3656161"/>
                </a:cubicBezTo>
                <a:lnTo>
                  <a:pt x="4037940" y="3662353"/>
                </a:lnTo>
                <a:lnTo>
                  <a:pt x="4037940" y="3179757"/>
                </a:lnTo>
                <a:cubicBezTo>
                  <a:pt x="4037940" y="2730681"/>
                  <a:pt x="4036396" y="2696778"/>
                  <a:pt x="4015716" y="2691707"/>
                </a:cubicBezTo>
                <a:close/>
                <a:moveTo>
                  <a:pt x="10705441" y="2535731"/>
                </a:moveTo>
                <a:lnTo>
                  <a:pt x="10699070" y="2606919"/>
                </a:lnTo>
                <a:cubicBezTo>
                  <a:pt x="10689075" y="2718608"/>
                  <a:pt x="10677548" y="3359296"/>
                  <a:pt x="10685393" y="3367141"/>
                </a:cubicBezTo>
                <a:cubicBezTo>
                  <a:pt x="10689263" y="3371011"/>
                  <a:pt x="10728219" y="3378902"/>
                  <a:pt x="10771960" y="3384677"/>
                </a:cubicBezTo>
                <a:cubicBezTo>
                  <a:pt x="10851030" y="3395116"/>
                  <a:pt x="11094535" y="3436445"/>
                  <a:pt x="11330642" y="3479503"/>
                </a:cubicBezTo>
                <a:cubicBezTo>
                  <a:pt x="11399372" y="3492036"/>
                  <a:pt x="11453802" y="3496746"/>
                  <a:pt x="11453310" y="3490118"/>
                </a:cubicBezTo>
                <a:cubicBezTo>
                  <a:pt x="11452824" y="3483565"/>
                  <a:pt x="11454204" y="3303897"/>
                  <a:pt x="11456377" y="3090857"/>
                </a:cubicBezTo>
                <a:lnTo>
                  <a:pt x="11460329" y="2703507"/>
                </a:lnTo>
                <a:lnTo>
                  <a:pt x="11397210" y="2692689"/>
                </a:lnTo>
                <a:cubicBezTo>
                  <a:pt x="11362495" y="2686739"/>
                  <a:pt x="11192645" y="2648989"/>
                  <a:pt x="11019766" y="2608802"/>
                </a:cubicBezTo>
                <a:close/>
                <a:moveTo>
                  <a:pt x="7401955" y="2532060"/>
                </a:moveTo>
                <a:cubicBezTo>
                  <a:pt x="7398538" y="2532060"/>
                  <a:pt x="7385913" y="2727796"/>
                  <a:pt x="7373898" y="2967033"/>
                </a:cubicBezTo>
                <a:cubicBezTo>
                  <a:pt x="7361884" y="3206268"/>
                  <a:pt x="7355044" y="3431059"/>
                  <a:pt x="7358697" y="3466573"/>
                </a:cubicBezTo>
                <a:lnTo>
                  <a:pt x="7365340" y="3531143"/>
                </a:lnTo>
                <a:lnTo>
                  <a:pt x="7565365" y="3547151"/>
                </a:lnTo>
                <a:cubicBezTo>
                  <a:pt x="7819445" y="3567486"/>
                  <a:pt x="7934701" y="3580130"/>
                  <a:pt x="8039341" y="3599151"/>
                </a:cubicBezTo>
                <a:lnTo>
                  <a:pt x="8122793" y="3614319"/>
                </a:lnTo>
                <a:lnTo>
                  <a:pt x="8137791" y="3311314"/>
                </a:lnTo>
                <a:cubicBezTo>
                  <a:pt x="8146040" y="3144661"/>
                  <a:pt x="8159308" y="2947601"/>
                  <a:pt x="8167276" y="2873404"/>
                </a:cubicBezTo>
                <a:lnTo>
                  <a:pt x="8181761" y="2738501"/>
                </a:lnTo>
                <a:lnTo>
                  <a:pt x="8113276" y="2711908"/>
                </a:lnTo>
                <a:cubicBezTo>
                  <a:pt x="8060208" y="2691301"/>
                  <a:pt x="7430386" y="2532060"/>
                  <a:pt x="7401955" y="2532060"/>
                </a:cubicBezTo>
                <a:close/>
                <a:moveTo>
                  <a:pt x="1491592" y="2511535"/>
                </a:moveTo>
                <a:lnTo>
                  <a:pt x="1288392" y="2572812"/>
                </a:lnTo>
                <a:cubicBezTo>
                  <a:pt x="1176632" y="2606514"/>
                  <a:pt x="1042328" y="2644945"/>
                  <a:pt x="989940" y="2658217"/>
                </a:cubicBezTo>
                <a:cubicBezTo>
                  <a:pt x="937554" y="2671488"/>
                  <a:pt x="864606" y="2691816"/>
                  <a:pt x="827836" y="2703389"/>
                </a:cubicBezTo>
                <a:lnTo>
                  <a:pt x="760982" y="2724432"/>
                </a:lnTo>
                <a:lnTo>
                  <a:pt x="754992" y="3503603"/>
                </a:lnTo>
                <a:lnTo>
                  <a:pt x="818492" y="3499634"/>
                </a:lnTo>
                <a:cubicBezTo>
                  <a:pt x="877588" y="3495940"/>
                  <a:pt x="1254848" y="3429330"/>
                  <a:pt x="1428092" y="3392005"/>
                </a:cubicBezTo>
                <a:lnTo>
                  <a:pt x="1504292" y="3375587"/>
                </a:lnTo>
                <a:lnTo>
                  <a:pt x="1507400" y="3147498"/>
                </a:lnTo>
                <a:cubicBezTo>
                  <a:pt x="1509110" y="3022049"/>
                  <a:pt x="1506252" y="2827635"/>
                  <a:pt x="1501050" y="2715470"/>
                </a:cubicBezTo>
                <a:close/>
                <a:moveTo>
                  <a:pt x="4837870" y="2499468"/>
                </a:moveTo>
                <a:cubicBezTo>
                  <a:pt x="4828028" y="2498661"/>
                  <a:pt x="4815662" y="2499898"/>
                  <a:pt x="4799940" y="2502330"/>
                </a:cubicBezTo>
                <a:cubicBezTo>
                  <a:pt x="4729476" y="2513233"/>
                  <a:pt x="4389786" y="2588597"/>
                  <a:pt x="4234792" y="2627715"/>
                </a:cubicBezTo>
                <a:lnTo>
                  <a:pt x="4069692" y="2669384"/>
                </a:lnTo>
                <a:lnTo>
                  <a:pt x="4074176" y="3149995"/>
                </a:lnTo>
                <a:cubicBezTo>
                  <a:pt x="4076644" y="3414328"/>
                  <a:pt x="4079500" y="3631379"/>
                  <a:pt x="4080526" y="3632326"/>
                </a:cubicBezTo>
                <a:cubicBezTo>
                  <a:pt x="4081552" y="3633274"/>
                  <a:pt x="4159544" y="3621065"/>
                  <a:pt x="4253840" y="3605196"/>
                </a:cubicBezTo>
                <a:cubicBezTo>
                  <a:pt x="4504913" y="3562942"/>
                  <a:pt x="4706823" y="3536610"/>
                  <a:pt x="4795046" y="3534613"/>
                </a:cubicBezTo>
                <a:lnTo>
                  <a:pt x="4872700" y="3532856"/>
                </a:lnTo>
                <a:lnTo>
                  <a:pt x="4874332" y="3442030"/>
                </a:lnTo>
                <a:cubicBezTo>
                  <a:pt x="4875228" y="3392076"/>
                  <a:pt x="4878860" y="3196310"/>
                  <a:pt x="4882400" y="3006995"/>
                </a:cubicBezTo>
                <a:cubicBezTo>
                  <a:pt x="4885944" y="2817679"/>
                  <a:pt x="4885170" y="2627655"/>
                  <a:pt x="4880682" y="2584722"/>
                </a:cubicBezTo>
                <a:cubicBezTo>
                  <a:pt x="4874198" y="2522684"/>
                  <a:pt x="4867394" y="2501884"/>
                  <a:pt x="4837870" y="2499468"/>
                </a:cubicBezTo>
                <a:close/>
                <a:moveTo>
                  <a:pt x="6610506" y="2379656"/>
                </a:moveTo>
                <a:cubicBezTo>
                  <a:pt x="6598736" y="2379656"/>
                  <a:pt x="6590984" y="2459709"/>
                  <a:pt x="6580064" y="2693982"/>
                </a:cubicBezTo>
                <a:cubicBezTo>
                  <a:pt x="6572008" y="2866862"/>
                  <a:pt x="6564508" y="3114538"/>
                  <a:pt x="6563400" y="3244376"/>
                </a:cubicBezTo>
                <a:lnTo>
                  <a:pt x="6561382" y="3480442"/>
                </a:lnTo>
                <a:lnTo>
                  <a:pt x="6706188" y="3482244"/>
                </a:lnTo>
                <a:cubicBezTo>
                  <a:pt x="6785828" y="3483235"/>
                  <a:pt x="6953006" y="3493111"/>
                  <a:pt x="7077692" y="3504189"/>
                </a:cubicBezTo>
                <a:cubicBezTo>
                  <a:pt x="7202379" y="3515268"/>
                  <a:pt x="7306486" y="3522241"/>
                  <a:pt x="7309044" y="3519684"/>
                </a:cubicBezTo>
                <a:cubicBezTo>
                  <a:pt x="7318636" y="3510091"/>
                  <a:pt x="7351929" y="2527120"/>
                  <a:pt x="7342959" y="2518317"/>
                </a:cubicBezTo>
                <a:cubicBezTo>
                  <a:pt x="7321366" y="2497116"/>
                  <a:pt x="6700900" y="2379656"/>
                  <a:pt x="6610506" y="2379656"/>
                </a:cubicBezTo>
                <a:close/>
                <a:moveTo>
                  <a:pt x="5622489" y="2310145"/>
                </a:moveTo>
                <a:cubicBezTo>
                  <a:pt x="5606582" y="2310313"/>
                  <a:pt x="5591470" y="2311153"/>
                  <a:pt x="5580992" y="2312629"/>
                </a:cubicBezTo>
                <a:cubicBezTo>
                  <a:pt x="5541460" y="2318199"/>
                  <a:pt x="5391220" y="2357219"/>
                  <a:pt x="5097948" y="2438086"/>
                </a:cubicBezTo>
                <a:lnTo>
                  <a:pt x="4926940" y="2485242"/>
                </a:lnTo>
                <a:lnTo>
                  <a:pt x="4926940" y="3003950"/>
                </a:lnTo>
                <a:cubicBezTo>
                  <a:pt x="4926940" y="3413898"/>
                  <a:pt x="4930268" y="3521295"/>
                  <a:pt x="4942816" y="3516177"/>
                </a:cubicBezTo>
                <a:cubicBezTo>
                  <a:pt x="4969460" y="3505309"/>
                  <a:pt x="5316160" y="3483086"/>
                  <a:pt x="5507482" y="3479982"/>
                </a:cubicBezTo>
                <a:cubicBezTo>
                  <a:pt x="5606753" y="3478372"/>
                  <a:pt x="5691318" y="3473710"/>
                  <a:pt x="5695405" y="3469622"/>
                </a:cubicBezTo>
                <a:cubicBezTo>
                  <a:pt x="5699492" y="3465534"/>
                  <a:pt x="5706345" y="3204335"/>
                  <a:pt x="5710629" y="2889176"/>
                </a:cubicBezTo>
                <a:lnTo>
                  <a:pt x="5718420" y="2316156"/>
                </a:lnTo>
                <a:lnTo>
                  <a:pt x="5668756" y="2311711"/>
                </a:lnTo>
                <a:cubicBezTo>
                  <a:pt x="5655098" y="2310488"/>
                  <a:pt x="5638396" y="2309980"/>
                  <a:pt x="5622489" y="2310145"/>
                </a:cubicBezTo>
                <a:close/>
                <a:moveTo>
                  <a:pt x="9869904" y="2306459"/>
                </a:moveTo>
                <a:lnTo>
                  <a:pt x="9856149" y="2543086"/>
                </a:lnTo>
                <a:cubicBezTo>
                  <a:pt x="9848586" y="2673226"/>
                  <a:pt x="9842885" y="2866356"/>
                  <a:pt x="9843483" y="2972259"/>
                </a:cubicBezTo>
                <a:cubicBezTo>
                  <a:pt x="9844437" y="3141243"/>
                  <a:pt x="9847123" y="3165005"/>
                  <a:pt x="9865430" y="3166419"/>
                </a:cubicBezTo>
                <a:cubicBezTo>
                  <a:pt x="9890264" y="3168334"/>
                  <a:pt x="10376975" y="3291278"/>
                  <a:pt x="10519773" y="3331706"/>
                </a:cubicBezTo>
                <a:cubicBezTo>
                  <a:pt x="10595573" y="3353166"/>
                  <a:pt x="10622153" y="3356324"/>
                  <a:pt x="10629325" y="3344719"/>
                </a:cubicBezTo>
                <a:cubicBezTo>
                  <a:pt x="10634533" y="3336293"/>
                  <a:pt x="10639607" y="3182859"/>
                  <a:pt x="10640600" y="3003754"/>
                </a:cubicBezTo>
                <a:cubicBezTo>
                  <a:pt x="10641593" y="2824649"/>
                  <a:pt x="10643730" y="2641436"/>
                  <a:pt x="10645349" y="2596619"/>
                </a:cubicBezTo>
                <a:lnTo>
                  <a:pt x="10648291" y="2515129"/>
                </a:lnTo>
                <a:lnTo>
                  <a:pt x="10578441" y="2492757"/>
                </a:lnTo>
                <a:cubicBezTo>
                  <a:pt x="10478311" y="2460689"/>
                  <a:pt x="9985014" y="2327974"/>
                  <a:pt x="9922547" y="2316298"/>
                </a:cubicBezTo>
                <a:close/>
                <a:moveTo>
                  <a:pt x="5926919" y="2296741"/>
                </a:moveTo>
                <a:cubicBezTo>
                  <a:pt x="5907654" y="2296415"/>
                  <a:pt x="5890940" y="2296594"/>
                  <a:pt x="5877452" y="2297341"/>
                </a:cubicBezTo>
                <a:lnTo>
                  <a:pt x="5767513" y="2303457"/>
                </a:lnTo>
                <a:lnTo>
                  <a:pt x="5754006" y="2414582"/>
                </a:lnTo>
                <a:cubicBezTo>
                  <a:pt x="5746564" y="2475823"/>
                  <a:pt x="5740797" y="2738080"/>
                  <a:pt x="5741158" y="2998783"/>
                </a:cubicBezTo>
                <a:lnTo>
                  <a:pt x="5741816" y="3471853"/>
                </a:lnTo>
                <a:lnTo>
                  <a:pt x="6512274" y="3471853"/>
                </a:lnTo>
                <a:lnTo>
                  <a:pt x="6513082" y="3373430"/>
                </a:lnTo>
                <a:cubicBezTo>
                  <a:pt x="6515122" y="3124950"/>
                  <a:pt x="6528736" y="2737113"/>
                  <a:pt x="6541544" y="2562565"/>
                </a:cubicBezTo>
                <a:lnTo>
                  <a:pt x="6555616" y="2370814"/>
                </a:lnTo>
                <a:lnTo>
                  <a:pt x="6474704" y="2355338"/>
                </a:lnTo>
                <a:cubicBezTo>
                  <a:pt x="6321608" y="2326052"/>
                  <a:pt x="6061770" y="2299018"/>
                  <a:pt x="5926919" y="2296741"/>
                </a:cubicBezTo>
                <a:close/>
                <a:moveTo>
                  <a:pt x="2301112" y="2272442"/>
                </a:moveTo>
                <a:cubicBezTo>
                  <a:pt x="2289324" y="2273378"/>
                  <a:pt x="2276770" y="2275366"/>
                  <a:pt x="2266292" y="2278175"/>
                </a:cubicBezTo>
                <a:cubicBezTo>
                  <a:pt x="2214200" y="2292142"/>
                  <a:pt x="1940636" y="2374504"/>
                  <a:pt x="1847192" y="2404348"/>
                </a:cubicBezTo>
                <a:cubicBezTo>
                  <a:pt x="1805280" y="2417735"/>
                  <a:pt x="1723142" y="2446627"/>
                  <a:pt x="1664660" y="2468556"/>
                </a:cubicBezTo>
                <a:lnTo>
                  <a:pt x="1558328" y="2508426"/>
                </a:lnTo>
                <a:lnTo>
                  <a:pt x="1563604" y="2932477"/>
                </a:lnTo>
                <a:cubicBezTo>
                  <a:pt x="1566504" y="3165705"/>
                  <a:pt x="1572030" y="3359679"/>
                  <a:pt x="1575882" y="3363530"/>
                </a:cubicBezTo>
                <a:cubicBezTo>
                  <a:pt x="1579734" y="3367382"/>
                  <a:pt x="1659500" y="3347378"/>
                  <a:pt x="1753138" y="3319080"/>
                </a:cubicBezTo>
                <a:cubicBezTo>
                  <a:pt x="2013656" y="3240346"/>
                  <a:pt x="2038908" y="3233308"/>
                  <a:pt x="2208304" y="3192220"/>
                </a:cubicBezTo>
                <a:cubicBezTo>
                  <a:pt x="2295156" y="3171153"/>
                  <a:pt x="2364296" y="3149730"/>
                  <a:pt x="2361948" y="3144611"/>
                </a:cubicBezTo>
                <a:cubicBezTo>
                  <a:pt x="2359604" y="3139495"/>
                  <a:pt x="2357814" y="2942427"/>
                  <a:pt x="2357974" y="2706682"/>
                </a:cubicBezTo>
                <a:cubicBezTo>
                  <a:pt x="2358264" y="2279846"/>
                  <a:pt x="2358152" y="2278037"/>
                  <a:pt x="2331328" y="2273006"/>
                </a:cubicBezTo>
                <a:cubicBezTo>
                  <a:pt x="2323920" y="2271618"/>
                  <a:pt x="2312900" y="2271506"/>
                  <a:pt x="2301112" y="2272442"/>
                </a:cubicBezTo>
                <a:close/>
                <a:moveTo>
                  <a:pt x="9070979" y="2091022"/>
                </a:moveTo>
                <a:lnTo>
                  <a:pt x="9056142" y="2397264"/>
                </a:lnTo>
                <a:cubicBezTo>
                  <a:pt x="9047982" y="2565700"/>
                  <a:pt x="9040673" y="2755189"/>
                  <a:pt x="9039899" y="2818354"/>
                </a:cubicBezTo>
                <a:lnTo>
                  <a:pt x="9038494" y="2933200"/>
                </a:lnTo>
                <a:lnTo>
                  <a:pt x="9081392" y="2942505"/>
                </a:lnTo>
                <a:cubicBezTo>
                  <a:pt x="9104987" y="2947622"/>
                  <a:pt x="9275199" y="2997445"/>
                  <a:pt x="9459642" y="3053223"/>
                </a:cubicBezTo>
                <a:cubicBezTo>
                  <a:pt x="9644085" y="3109003"/>
                  <a:pt x="9797077" y="3152555"/>
                  <a:pt x="9799625" y="3150007"/>
                </a:cubicBezTo>
                <a:cubicBezTo>
                  <a:pt x="9802173" y="3147459"/>
                  <a:pt x="9807901" y="2954186"/>
                  <a:pt x="9812354" y="2720511"/>
                </a:cubicBezTo>
                <a:lnTo>
                  <a:pt x="9820449" y="2295647"/>
                </a:lnTo>
                <a:lnTo>
                  <a:pt x="9720021" y="2261872"/>
                </a:lnTo>
                <a:cubicBezTo>
                  <a:pt x="9599661" y="2221392"/>
                  <a:pt x="9475122" y="2187503"/>
                  <a:pt x="9243685" y="2132251"/>
                </a:cubicBezTo>
                <a:close/>
                <a:moveTo>
                  <a:pt x="3177684" y="2032019"/>
                </a:moveTo>
                <a:cubicBezTo>
                  <a:pt x="3158384" y="2029413"/>
                  <a:pt x="3114554" y="2038391"/>
                  <a:pt x="3080288" y="2051972"/>
                </a:cubicBezTo>
                <a:cubicBezTo>
                  <a:pt x="3046020" y="2065553"/>
                  <a:pt x="2881080" y="2115944"/>
                  <a:pt x="2713756" y="2163952"/>
                </a:cubicBezTo>
                <a:cubicBezTo>
                  <a:pt x="2546428" y="2211961"/>
                  <a:pt x="2407384" y="2253381"/>
                  <a:pt x="2404764" y="2256001"/>
                </a:cubicBezTo>
                <a:cubicBezTo>
                  <a:pt x="2402144" y="2258622"/>
                  <a:pt x="2403690" y="2458306"/>
                  <a:pt x="2408198" y="2699743"/>
                </a:cubicBezTo>
                <a:lnTo>
                  <a:pt x="2416396" y="3138722"/>
                </a:lnTo>
                <a:lnTo>
                  <a:pt x="2449294" y="3120130"/>
                </a:lnTo>
                <a:cubicBezTo>
                  <a:pt x="2467388" y="3109902"/>
                  <a:pt x="2507908" y="3094063"/>
                  <a:pt x="2539340" y="3084929"/>
                </a:cubicBezTo>
                <a:cubicBezTo>
                  <a:pt x="2570774" y="3075795"/>
                  <a:pt x="2730792" y="3026003"/>
                  <a:pt x="2894940" y="2974279"/>
                </a:cubicBezTo>
                <a:lnTo>
                  <a:pt x="3193392" y="2880234"/>
                </a:lnTo>
                <a:lnTo>
                  <a:pt x="3212780" y="2036759"/>
                </a:lnTo>
                <a:close/>
                <a:moveTo>
                  <a:pt x="8257243" y="1894778"/>
                </a:moveTo>
                <a:lnTo>
                  <a:pt x="8240295" y="2178494"/>
                </a:lnTo>
                <a:cubicBezTo>
                  <a:pt x="8230974" y="2334535"/>
                  <a:pt x="8223178" y="2513079"/>
                  <a:pt x="8222969" y="2575251"/>
                </a:cubicBezTo>
                <a:lnTo>
                  <a:pt x="8222591" y="2688288"/>
                </a:lnTo>
                <a:lnTo>
                  <a:pt x="8374991" y="2732182"/>
                </a:lnTo>
                <a:cubicBezTo>
                  <a:pt x="8458811" y="2756323"/>
                  <a:pt x="8632822" y="2809573"/>
                  <a:pt x="8761682" y="2850516"/>
                </a:cubicBezTo>
                <a:cubicBezTo>
                  <a:pt x="8890542" y="2891460"/>
                  <a:pt x="8994309" y="2920853"/>
                  <a:pt x="8992273" y="2915833"/>
                </a:cubicBezTo>
                <a:cubicBezTo>
                  <a:pt x="8990239" y="2910815"/>
                  <a:pt x="8998036" y="2721805"/>
                  <a:pt x="9009602" y="2495813"/>
                </a:cubicBezTo>
                <a:cubicBezTo>
                  <a:pt x="9021167" y="2269816"/>
                  <a:pt x="9025986" y="2080306"/>
                  <a:pt x="9020311" y="2074675"/>
                </a:cubicBezTo>
                <a:cubicBezTo>
                  <a:pt x="9006755" y="2061223"/>
                  <a:pt x="8348645" y="1899334"/>
                  <a:pt x="8297067" y="1896763"/>
                </a:cubicBezTo>
                <a:close/>
                <a:moveTo>
                  <a:pt x="3975956" y="1826351"/>
                </a:moveTo>
                <a:cubicBezTo>
                  <a:pt x="3959080" y="1826422"/>
                  <a:pt x="3936106" y="1833953"/>
                  <a:pt x="3904592" y="1841203"/>
                </a:cubicBezTo>
                <a:cubicBezTo>
                  <a:pt x="3862680" y="1850844"/>
                  <a:pt x="3698376" y="1893680"/>
                  <a:pt x="3539466" y="1936394"/>
                </a:cubicBezTo>
                <a:lnTo>
                  <a:pt x="3250540" y="2014055"/>
                </a:lnTo>
                <a:lnTo>
                  <a:pt x="3250540" y="2437407"/>
                </a:lnTo>
                <a:cubicBezTo>
                  <a:pt x="3250540" y="2670249"/>
                  <a:pt x="3251970" y="2860496"/>
                  <a:pt x="3253716" y="2860174"/>
                </a:cubicBezTo>
                <a:cubicBezTo>
                  <a:pt x="3255462" y="2859853"/>
                  <a:pt x="3291180" y="2848600"/>
                  <a:pt x="3333092" y="2835169"/>
                </a:cubicBezTo>
                <a:cubicBezTo>
                  <a:pt x="3375000" y="2821738"/>
                  <a:pt x="3548446" y="2774146"/>
                  <a:pt x="3718526" y="2729411"/>
                </a:cubicBezTo>
                <a:cubicBezTo>
                  <a:pt x="3888604" y="2684673"/>
                  <a:pt x="4029868" y="2645962"/>
                  <a:pt x="4032448" y="2643384"/>
                </a:cubicBezTo>
                <a:cubicBezTo>
                  <a:pt x="4035026" y="2640806"/>
                  <a:pt x="4033542" y="2457542"/>
                  <a:pt x="4029150" y="2236127"/>
                </a:cubicBezTo>
                <a:cubicBezTo>
                  <a:pt x="4022344" y="1893057"/>
                  <a:pt x="4026588" y="1826135"/>
                  <a:pt x="3975956" y="1826351"/>
                </a:cubicBezTo>
                <a:close/>
                <a:moveTo>
                  <a:pt x="1480058" y="1803556"/>
                </a:moveTo>
                <a:cubicBezTo>
                  <a:pt x="1472432" y="1801024"/>
                  <a:pt x="1349034" y="1828947"/>
                  <a:pt x="1205840" y="1865608"/>
                </a:cubicBezTo>
                <a:cubicBezTo>
                  <a:pt x="1062648" y="1902268"/>
                  <a:pt x="900792" y="1942468"/>
                  <a:pt x="846164" y="1954941"/>
                </a:cubicBezTo>
                <a:lnTo>
                  <a:pt x="746836" y="1977618"/>
                </a:lnTo>
                <a:lnTo>
                  <a:pt x="744564" y="2310950"/>
                </a:lnTo>
                <a:cubicBezTo>
                  <a:pt x="742832" y="2565033"/>
                  <a:pt x="746104" y="2648091"/>
                  <a:pt x="758332" y="2660303"/>
                </a:cubicBezTo>
                <a:cubicBezTo>
                  <a:pt x="771244" y="2673198"/>
                  <a:pt x="792302" y="2670776"/>
                  <a:pt x="866282" y="2647889"/>
                </a:cubicBezTo>
                <a:cubicBezTo>
                  <a:pt x="916832" y="2632251"/>
                  <a:pt x="1079614" y="2584076"/>
                  <a:pt x="1228020" y="2540834"/>
                </a:cubicBezTo>
                <a:lnTo>
                  <a:pt x="1497848" y="2462209"/>
                </a:lnTo>
                <a:lnTo>
                  <a:pt x="1497860" y="2366957"/>
                </a:lnTo>
                <a:cubicBezTo>
                  <a:pt x="1497902" y="1972327"/>
                  <a:pt x="1492702" y="1807754"/>
                  <a:pt x="1480058" y="1803556"/>
                </a:cubicBezTo>
                <a:close/>
                <a:moveTo>
                  <a:pt x="7422428" y="1731960"/>
                </a:moveTo>
                <a:cubicBezTo>
                  <a:pt x="7409307" y="1731960"/>
                  <a:pt x="7403408" y="1809736"/>
                  <a:pt x="7394737" y="2097084"/>
                </a:cubicBezTo>
                <a:cubicBezTo>
                  <a:pt x="7388676" y="2297901"/>
                  <a:pt x="7387792" y="2467084"/>
                  <a:pt x="7392771" y="2473043"/>
                </a:cubicBezTo>
                <a:cubicBezTo>
                  <a:pt x="7397751" y="2479002"/>
                  <a:pt x="7497914" y="2505731"/>
                  <a:pt x="7615358" y="2532440"/>
                </a:cubicBezTo>
                <a:cubicBezTo>
                  <a:pt x="7732801" y="2559152"/>
                  <a:pt x="7905972" y="2604066"/>
                  <a:pt x="8000184" y="2632252"/>
                </a:cubicBezTo>
                <a:cubicBezTo>
                  <a:pt x="8118928" y="2667780"/>
                  <a:pt x="8172303" y="2678778"/>
                  <a:pt x="8174170" y="2668105"/>
                </a:cubicBezTo>
                <a:cubicBezTo>
                  <a:pt x="8175652" y="2659636"/>
                  <a:pt x="8183762" y="2476974"/>
                  <a:pt x="8192191" y="2262183"/>
                </a:cubicBezTo>
                <a:cubicBezTo>
                  <a:pt x="8207070" y="1883064"/>
                  <a:pt x="8206821" y="1871660"/>
                  <a:pt x="8183653" y="1871660"/>
                </a:cubicBezTo>
                <a:cubicBezTo>
                  <a:pt x="8170528" y="1871660"/>
                  <a:pt x="8076764" y="1852055"/>
                  <a:pt x="7975290" y="1828094"/>
                </a:cubicBezTo>
                <a:cubicBezTo>
                  <a:pt x="7819265" y="1791252"/>
                  <a:pt x="7478280" y="1731960"/>
                  <a:pt x="7422428" y="1731960"/>
                </a:cubicBezTo>
                <a:close/>
                <a:moveTo>
                  <a:pt x="4822167" y="1689128"/>
                </a:moveTo>
                <a:cubicBezTo>
                  <a:pt x="4792480" y="1686525"/>
                  <a:pt x="4731044" y="1689781"/>
                  <a:pt x="4685640" y="1696365"/>
                </a:cubicBezTo>
                <a:cubicBezTo>
                  <a:pt x="4640238" y="1702947"/>
                  <a:pt x="4495696" y="1731066"/>
                  <a:pt x="4364436" y="1758852"/>
                </a:cubicBezTo>
                <a:cubicBezTo>
                  <a:pt x="4233176" y="1786637"/>
                  <a:pt x="4110304" y="1811182"/>
                  <a:pt x="4091386" y="1813396"/>
                </a:cubicBezTo>
                <a:lnTo>
                  <a:pt x="4056992" y="1817421"/>
                </a:lnTo>
                <a:lnTo>
                  <a:pt x="4061448" y="2216014"/>
                </a:lnTo>
                <a:cubicBezTo>
                  <a:pt x="4063900" y="2435241"/>
                  <a:pt x="4070412" y="2619216"/>
                  <a:pt x="4075916" y="2624845"/>
                </a:cubicBezTo>
                <a:cubicBezTo>
                  <a:pt x="4081424" y="2630475"/>
                  <a:pt x="4139536" y="2620818"/>
                  <a:pt x="4205052" y="2603386"/>
                </a:cubicBezTo>
                <a:cubicBezTo>
                  <a:pt x="4661624" y="2481904"/>
                  <a:pt x="4784410" y="2453336"/>
                  <a:pt x="4847566" y="2453894"/>
                </a:cubicBezTo>
                <a:lnTo>
                  <a:pt x="4876140" y="2454147"/>
                </a:lnTo>
                <a:lnTo>
                  <a:pt x="4876140" y="1693860"/>
                </a:lnTo>
                <a:close/>
                <a:moveTo>
                  <a:pt x="10711441" y="1663926"/>
                </a:moveTo>
                <a:cubicBezTo>
                  <a:pt x="10699897" y="1660795"/>
                  <a:pt x="10702780" y="2478116"/>
                  <a:pt x="10714339" y="2485261"/>
                </a:cubicBezTo>
                <a:cubicBezTo>
                  <a:pt x="10730675" y="2495358"/>
                  <a:pt x="11294929" y="2629409"/>
                  <a:pt x="11396489" y="2647323"/>
                </a:cubicBezTo>
                <a:lnTo>
                  <a:pt x="11484287" y="2662807"/>
                </a:lnTo>
                <a:lnTo>
                  <a:pt x="11476326" y="2233829"/>
                </a:lnTo>
                <a:cubicBezTo>
                  <a:pt x="11471948" y="1997891"/>
                  <a:pt x="11466177" y="1802662"/>
                  <a:pt x="11463502" y="1799987"/>
                </a:cubicBezTo>
                <a:cubicBezTo>
                  <a:pt x="11460827" y="1797312"/>
                  <a:pt x="11364892" y="1786677"/>
                  <a:pt x="11250315" y="1776353"/>
                </a:cubicBezTo>
                <a:cubicBezTo>
                  <a:pt x="11126706" y="1765216"/>
                  <a:pt x="11005840" y="1746669"/>
                  <a:pt x="10953091" y="1730744"/>
                </a:cubicBezTo>
                <a:cubicBezTo>
                  <a:pt x="10904196" y="1715982"/>
                  <a:pt x="10835616" y="1695097"/>
                  <a:pt x="10800691" y="1684332"/>
                </a:cubicBezTo>
                <a:cubicBezTo>
                  <a:pt x="10765766" y="1673568"/>
                  <a:pt x="10732904" y="1664981"/>
                  <a:pt x="10727666" y="1665251"/>
                </a:cubicBezTo>
                <a:cubicBezTo>
                  <a:pt x="10722428" y="1665520"/>
                  <a:pt x="10715126" y="1664925"/>
                  <a:pt x="10711441" y="1663926"/>
                </a:cubicBezTo>
                <a:close/>
                <a:moveTo>
                  <a:pt x="6627938" y="1636791"/>
                </a:moveTo>
                <a:cubicBezTo>
                  <a:pt x="6610146" y="1637418"/>
                  <a:pt x="6598894" y="1639039"/>
                  <a:pt x="6596100" y="1641834"/>
                </a:cubicBezTo>
                <a:cubicBezTo>
                  <a:pt x="6593096" y="1644836"/>
                  <a:pt x="6590640" y="1800118"/>
                  <a:pt x="6590640" y="1986903"/>
                </a:cubicBezTo>
                <a:lnTo>
                  <a:pt x="6590640" y="2326509"/>
                </a:lnTo>
                <a:lnTo>
                  <a:pt x="6708116" y="2341825"/>
                </a:lnTo>
                <a:cubicBezTo>
                  <a:pt x="6821510" y="2356606"/>
                  <a:pt x="7304380" y="2449014"/>
                  <a:pt x="7336766" y="2462131"/>
                </a:cubicBezTo>
                <a:cubicBezTo>
                  <a:pt x="7349252" y="2467187"/>
                  <a:pt x="7352641" y="2388873"/>
                  <a:pt x="7352641" y="2095323"/>
                </a:cubicBezTo>
                <a:lnTo>
                  <a:pt x="7352641" y="1722087"/>
                </a:lnTo>
                <a:lnTo>
                  <a:pt x="7305016" y="1708158"/>
                </a:lnTo>
                <a:cubicBezTo>
                  <a:pt x="7197488" y="1676708"/>
                  <a:pt x="6752484" y="1632401"/>
                  <a:pt x="6627938" y="1636791"/>
                </a:cubicBezTo>
                <a:close/>
                <a:moveTo>
                  <a:pt x="5578796" y="1612520"/>
                </a:moveTo>
                <a:cubicBezTo>
                  <a:pt x="5516132" y="1613254"/>
                  <a:pt x="5419780" y="1617658"/>
                  <a:pt x="5333340" y="1624102"/>
                </a:cubicBezTo>
                <a:cubicBezTo>
                  <a:pt x="5165032" y="1636650"/>
                  <a:pt x="4932546" y="1671322"/>
                  <a:pt x="4917792" y="1686075"/>
                </a:cubicBezTo>
                <a:cubicBezTo>
                  <a:pt x="4916230" y="1687638"/>
                  <a:pt x="4918540" y="1857429"/>
                  <a:pt x="4922928" y="2063387"/>
                </a:cubicBezTo>
                <a:lnTo>
                  <a:pt x="4930902" y="2437858"/>
                </a:lnTo>
                <a:lnTo>
                  <a:pt x="5071796" y="2389294"/>
                </a:lnTo>
                <a:cubicBezTo>
                  <a:pt x="5224885" y="2336531"/>
                  <a:pt x="5540944" y="2268687"/>
                  <a:pt x="5647666" y="2265680"/>
                </a:cubicBezTo>
                <a:lnTo>
                  <a:pt x="5714340" y="2263802"/>
                </a:lnTo>
                <a:lnTo>
                  <a:pt x="5714340" y="1617660"/>
                </a:lnTo>
                <a:lnTo>
                  <a:pt x="5628616" y="1613070"/>
                </a:lnTo>
                <a:cubicBezTo>
                  <a:pt x="5616830" y="1612439"/>
                  <a:pt x="5599684" y="1612276"/>
                  <a:pt x="5578796" y="1612520"/>
                </a:cubicBezTo>
                <a:close/>
                <a:moveTo>
                  <a:pt x="6002720" y="1600156"/>
                </a:moveTo>
                <a:cubicBezTo>
                  <a:pt x="5918836" y="1600004"/>
                  <a:pt x="5849380" y="1602300"/>
                  <a:pt x="5818900" y="1607509"/>
                </a:cubicBezTo>
                <a:lnTo>
                  <a:pt x="5752009" y="1618941"/>
                </a:lnTo>
                <a:lnTo>
                  <a:pt x="5746092" y="2246309"/>
                </a:lnTo>
                <a:lnTo>
                  <a:pt x="5834992" y="2242566"/>
                </a:lnTo>
                <a:cubicBezTo>
                  <a:pt x="5908820" y="2239461"/>
                  <a:pt x="6396272" y="2287419"/>
                  <a:pt x="6517616" y="2309735"/>
                </a:cubicBezTo>
                <a:lnTo>
                  <a:pt x="6552540" y="2316159"/>
                </a:lnTo>
                <a:lnTo>
                  <a:pt x="6552540" y="1632730"/>
                </a:lnTo>
                <a:lnTo>
                  <a:pt x="6428716" y="1619130"/>
                </a:lnTo>
                <a:cubicBezTo>
                  <a:pt x="6322410" y="1607454"/>
                  <a:pt x="6142528" y="1600407"/>
                  <a:pt x="6002720" y="1600156"/>
                </a:cubicBezTo>
                <a:close/>
                <a:moveTo>
                  <a:pt x="2326616" y="1574537"/>
                </a:moveTo>
                <a:cubicBezTo>
                  <a:pt x="2314392" y="1571774"/>
                  <a:pt x="2258672" y="1582716"/>
                  <a:pt x="2202792" y="1598852"/>
                </a:cubicBezTo>
                <a:cubicBezTo>
                  <a:pt x="2146912" y="1614988"/>
                  <a:pt x="2004036" y="1654944"/>
                  <a:pt x="1885292" y="1687642"/>
                </a:cubicBezTo>
                <a:cubicBezTo>
                  <a:pt x="1766546" y="1720340"/>
                  <a:pt x="1642244" y="1758381"/>
                  <a:pt x="1609066" y="1772178"/>
                </a:cubicBezTo>
                <a:lnTo>
                  <a:pt x="1548740" y="1797263"/>
                </a:lnTo>
                <a:lnTo>
                  <a:pt x="1542584" y="2104337"/>
                </a:lnTo>
                <a:cubicBezTo>
                  <a:pt x="1537782" y="2343939"/>
                  <a:pt x="1540052" y="2416313"/>
                  <a:pt x="1552920" y="2433730"/>
                </a:cubicBezTo>
                <a:cubicBezTo>
                  <a:pt x="1568302" y="2454555"/>
                  <a:pt x="1595346" y="2447713"/>
                  <a:pt x="1955950" y="2331775"/>
                </a:cubicBezTo>
                <a:lnTo>
                  <a:pt x="2342492" y="2207501"/>
                </a:lnTo>
                <a:lnTo>
                  <a:pt x="2348206" y="2166582"/>
                </a:lnTo>
                <a:cubicBezTo>
                  <a:pt x="2351348" y="2144074"/>
                  <a:pt x="2352778" y="2002788"/>
                  <a:pt x="2351380" y="1852611"/>
                </a:cubicBezTo>
                <a:cubicBezTo>
                  <a:pt x="2349070" y="1604153"/>
                  <a:pt x="2346840" y="1579108"/>
                  <a:pt x="2326616" y="1574537"/>
                </a:cubicBezTo>
                <a:close/>
                <a:moveTo>
                  <a:pt x="9870415" y="1425832"/>
                </a:moveTo>
                <a:cubicBezTo>
                  <a:pt x="9858657" y="1425548"/>
                  <a:pt x="9852904" y="1475892"/>
                  <a:pt x="9848229" y="1619979"/>
                </a:cubicBezTo>
                <a:cubicBezTo>
                  <a:pt x="9844758" y="1726971"/>
                  <a:pt x="9848473" y="1914838"/>
                  <a:pt x="9856484" y="2037459"/>
                </a:cubicBezTo>
                <a:lnTo>
                  <a:pt x="9871051" y="2260404"/>
                </a:lnTo>
                <a:lnTo>
                  <a:pt x="10253859" y="2364482"/>
                </a:lnTo>
                <a:cubicBezTo>
                  <a:pt x="10464403" y="2421724"/>
                  <a:pt x="10643568" y="2468560"/>
                  <a:pt x="10652003" y="2468560"/>
                </a:cubicBezTo>
                <a:cubicBezTo>
                  <a:pt x="10663670" y="2468560"/>
                  <a:pt x="10667340" y="2370129"/>
                  <a:pt x="10667340" y="2057251"/>
                </a:cubicBezTo>
                <a:lnTo>
                  <a:pt x="10667340" y="1645943"/>
                </a:lnTo>
                <a:lnTo>
                  <a:pt x="10626065" y="1633613"/>
                </a:lnTo>
                <a:cubicBezTo>
                  <a:pt x="10603364" y="1626832"/>
                  <a:pt x="10486035" y="1594544"/>
                  <a:pt x="10365334" y="1561862"/>
                </a:cubicBezTo>
                <a:cubicBezTo>
                  <a:pt x="10244633" y="1529179"/>
                  <a:pt x="10087471" y="1485289"/>
                  <a:pt x="10016084" y="1464327"/>
                </a:cubicBezTo>
                <a:cubicBezTo>
                  <a:pt x="9944697" y="1443364"/>
                  <a:pt x="9879146" y="1426042"/>
                  <a:pt x="9870415" y="1425832"/>
                </a:cubicBezTo>
                <a:close/>
                <a:moveTo>
                  <a:pt x="3145498" y="1332710"/>
                </a:moveTo>
                <a:cubicBezTo>
                  <a:pt x="3125330" y="1335677"/>
                  <a:pt x="3097746" y="1345929"/>
                  <a:pt x="3060040" y="1357581"/>
                </a:cubicBezTo>
                <a:cubicBezTo>
                  <a:pt x="3007654" y="1373771"/>
                  <a:pt x="2887640" y="1408080"/>
                  <a:pt x="2793340" y="1433824"/>
                </a:cubicBezTo>
                <a:cubicBezTo>
                  <a:pt x="2699044" y="1459568"/>
                  <a:pt x="2569096" y="1500256"/>
                  <a:pt x="2504568" y="1524244"/>
                </a:cubicBezTo>
                <a:lnTo>
                  <a:pt x="2387246" y="1567857"/>
                </a:lnTo>
                <a:lnTo>
                  <a:pt x="2388858" y="1875334"/>
                </a:lnTo>
                <a:cubicBezTo>
                  <a:pt x="2389744" y="2044446"/>
                  <a:pt x="2394842" y="2187502"/>
                  <a:pt x="2400188" y="2193234"/>
                </a:cubicBezTo>
                <a:cubicBezTo>
                  <a:pt x="2405532" y="2198967"/>
                  <a:pt x="2486176" y="2178307"/>
                  <a:pt x="2579396" y="2147319"/>
                </a:cubicBezTo>
                <a:cubicBezTo>
                  <a:pt x="2795996" y="2075327"/>
                  <a:pt x="3061884" y="2001733"/>
                  <a:pt x="3139416" y="1992312"/>
                </a:cubicBezTo>
                <a:lnTo>
                  <a:pt x="3199740" y="1984982"/>
                </a:lnTo>
                <a:lnTo>
                  <a:pt x="3199740" y="1661620"/>
                </a:lnTo>
                <a:cubicBezTo>
                  <a:pt x="3199740" y="1380480"/>
                  <a:pt x="3205998" y="1323810"/>
                  <a:pt x="3145498" y="1332710"/>
                </a:cubicBezTo>
                <a:close/>
                <a:moveTo>
                  <a:pt x="9064251" y="1236660"/>
                </a:moveTo>
                <a:cubicBezTo>
                  <a:pt x="9054943" y="1236660"/>
                  <a:pt x="9051114" y="1293169"/>
                  <a:pt x="9052419" y="1411286"/>
                </a:cubicBezTo>
                <a:cubicBezTo>
                  <a:pt x="9053480" y="1507329"/>
                  <a:pt x="9057227" y="1689755"/>
                  <a:pt x="9060744" y="1816677"/>
                </a:cubicBezTo>
                <a:lnTo>
                  <a:pt x="9067141" y="2047443"/>
                </a:lnTo>
                <a:lnTo>
                  <a:pt x="9102066" y="2049759"/>
                </a:lnTo>
                <a:cubicBezTo>
                  <a:pt x="9141640" y="2052382"/>
                  <a:pt x="9741211" y="2210267"/>
                  <a:pt x="9800566" y="2233694"/>
                </a:cubicBezTo>
                <a:cubicBezTo>
                  <a:pt x="9813069" y="2238629"/>
                  <a:pt x="9816441" y="2152284"/>
                  <a:pt x="9816441" y="1827211"/>
                </a:cubicBezTo>
                <a:cubicBezTo>
                  <a:pt x="9816441" y="1600198"/>
                  <a:pt x="9814754" y="1414461"/>
                  <a:pt x="9812692" y="1414461"/>
                </a:cubicBezTo>
                <a:cubicBezTo>
                  <a:pt x="9810631" y="1414461"/>
                  <a:pt x="9714905" y="1388603"/>
                  <a:pt x="9599967" y="1357002"/>
                </a:cubicBezTo>
                <a:cubicBezTo>
                  <a:pt x="9418199" y="1307024"/>
                  <a:pt x="9104964" y="1236660"/>
                  <a:pt x="9064251" y="1236660"/>
                </a:cubicBezTo>
                <a:close/>
                <a:moveTo>
                  <a:pt x="3983966" y="1129489"/>
                </a:moveTo>
                <a:cubicBezTo>
                  <a:pt x="3968250" y="1126425"/>
                  <a:pt x="3848224" y="1154796"/>
                  <a:pt x="3717244" y="1192536"/>
                </a:cubicBezTo>
                <a:cubicBezTo>
                  <a:pt x="3586264" y="1230275"/>
                  <a:pt x="3426912" y="1275452"/>
                  <a:pt x="3363128" y="1292930"/>
                </a:cubicBezTo>
                <a:cubicBezTo>
                  <a:pt x="3299344" y="1310408"/>
                  <a:pt x="3244652" y="1327216"/>
                  <a:pt x="3241588" y="1330279"/>
                </a:cubicBezTo>
                <a:cubicBezTo>
                  <a:pt x="3238526" y="1333342"/>
                  <a:pt x="3240112" y="1478471"/>
                  <a:pt x="3245112" y="1652788"/>
                </a:cubicBezTo>
                <a:lnTo>
                  <a:pt x="3254202" y="1969729"/>
                </a:lnTo>
                <a:lnTo>
                  <a:pt x="3344448" y="1938449"/>
                </a:lnTo>
                <a:cubicBezTo>
                  <a:pt x="3394080" y="1921245"/>
                  <a:pt x="3563280" y="1877123"/>
                  <a:pt x="3720440" y="1840400"/>
                </a:cubicBezTo>
                <a:lnTo>
                  <a:pt x="4006192" y="1773631"/>
                </a:lnTo>
                <a:lnTo>
                  <a:pt x="4012188" y="1682945"/>
                </a:lnTo>
                <a:cubicBezTo>
                  <a:pt x="4015488" y="1633068"/>
                  <a:pt x="4016916" y="1489390"/>
                  <a:pt x="4015364" y="1363660"/>
                </a:cubicBezTo>
                <a:cubicBezTo>
                  <a:pt x="4012574" y="1137737"/>
                  <a:pt x="4012208" y="1134995"/>
                  <a:pt x="3983966" y="1129489"/>
                </a:cubicBezTo>
                <a:close/>
                <a:moveTo>
                  <a:pt x="1408298" y="1091824"/>
                </a:moveTo>
                <a:cubicBezTo>
                  <a:pt x="1391958" y="1092977"/>
                  <a:pt x="1373956" y="1095249"/>
                  <a:pt x="1358240" y="1098361"/>
                </a:cubicBezTo>
                <a:cubicBezTo>
                  <a:pt x="1147238" y="1140148"/>
                  <a:pt x="869634" y="1185860"/>
                  <a:pt x="826882" y="1185860"/>
                </a:cubicBezTo>
                <a:cubicBezTo>
                  <a:pt x="730714" y="1185860"/>
                  <a:pt x="736628" y="1165093"/>
                  <a:pt x="729764" y="1526944"/>
                </a:cubicBezTo>
                <a:cubicBezTo>
                  <a:pt x="725460" y="1753899"/>
                  <a:pt x="727964" y="1863699"/>
                  <a:pt x="738028" y="1889195"/>
                </a:cubicBezTo>
                <a:cubicBezTo>
                  <a:pt x="752270" y="1925268"/>
                  <a:pt x="753564" y="1925674"/>
                  <a:pt x="831088" y="1918435"/>
                </a:cubicBezTo>
                <a:cubicBezTo>
                  <a:pt x="874328" y="1914398"/>
                  <a:pt x="1042060" y="1878548"/>
                  <a:pt x="1203824" y="1838770"/>
                </a:cubicBezTo>
                <a:lnTo>
                  <a:pt x="1497940" y="1766447"/>
                </a:lnTo>
                <a:lnTo>
                  <a:pt x="1491524" y="1549178"/>
                </a:lnTo>
                <a:cubicBezTo>
                  <a:pt x="1487996" y="1429681"/>
                  <a:pt x="1484276" y="1279045"/>
                  <a:pt x="1483260" y="1214436"/>
                </a:cubicBezTo>
                <a:cubicBezTo>
                  <a:pt x="1481430" y="1098242"/>
                  <a:pt x="1481050" y="1096906"/>
                  <a:pt x="1448400" y="1092001"/>
                </a:cubicBezTo>
                <a:cubicBezTo>
                  <a:pt x="1439322" y="1090638"/>
                  <a:pt x="1424640" y="1090672"/>
                  <a:pt x="1408298" y="1091824"/>
                </a:cubicBezTo>
                <a:close/>
                <a:moveTo>
                  <a:pt x="8254341" y="1070409"/>
                </a:moveTo>
                <a:lnTo>
                  <a:pt x="8254341" y="1845282"/>
                </a:lnTo>
                <a:lnTo>
                  <a:pt x="8295616" y="1850612"/>
                </a:lnTo>
                <a:cubicBezTo>
                  <a:pt x="8318317" y="1853544"/>
                  <a:pt x="8483868" y="1893770"/>
                  <a:pt x="8663507" y="1940002"/>
                </a:cubicBezTo>
                <a:cubicBezTo>
                  <a:pt x="8843146" y="1986234"/>
                  <a:pt x="8999605" y="2024061"/>
                  <a:pt x="9011193" y="2024061"/>
                </a:cubicBezTo>
                <a:cubicBezTo>
                  <a:pt x="9030694" y="2024061"/>
                  <a:pt x="9031094" y="1997332"/>
                  <a:pt x="9016560" y="1665286"/>
                </a:cubicBezTo>
                <a:cubicBezTo>
                  <a:pt x="9007924" y="1467959"/>
                  <a:pt x="8997110" y="1283650"/>
                  <a:pt x="8992529" y="1255710"/>
                </a:cubicBezTo>
                <a:lnTo>
                  <a:pt x="8984202" y="1204911"/>
                </a:lnTo>
                <a:lnTo>
                  <a:pt x="8660546" y="1140105"/>
                </a:lnTo>
                <a:cubicBezTo>
                  <a:pt x="8482536" y="1104464"/>
                  <a:pt x="8318317" y="1074200"/>
                  <a:pt x="8295616" y="1072855"/>
                </a:cubicBezTo>
                <a:close/>
                <a:moveTo>
                  <a:pt x="4807225" y="950536"/>
                </a:moveTo>
                <a:cubicBezTo>
                  <a:pt x="4797440" y="950639"/>
                  <a:pt x="4787876" y="951450"/>
                  <a:pt x="4780892" y="952946"/>
                </a:cubicBezTo>
                <a:cubicBezTo>
                  <a:pt x="4766920" y="955938"/>
                  <a:pt x="4626904" y="984069"/>
                  <a:pt x="4469740" y="1015458"/>
                </a:cubicBezTo>
                <a:cubicBezTo>
                  <a:pt x="4312580" y="1046848"/>
                  <a:pt x="4152558" y="1079908"/>
                  <a:pt x="4114140" y="1088921"/>
                </a:cubicBezTo>
                <a:lnTo>
                  <a:pt x="4044292" y="1105311"/>
                </a:lnTo>
                <a:lnTo>
                  <a:pt x="4049044" y="1428160"/>
                </a:lnTo>
                <a:cubicBezTo>
                  <a:pt x="4051656" y="1605728"/>
                  <a:pt x="4058520" y="1757158"/>
                  <a:pt x="4064300" y="1764672"/>
                </a:cubicBezTo>
                <a:cubicBezTo>
                  <a:pt x="4071616" y="1774188"/>
                  <a:pt x="4106780" y="1769609"/>
                  <a:pt x="4180196" y="1749581"/>
                </a:cubicBezTo>
                <a:cubicBezTo>
                  <a:pt x="4238164" y="1733768"/>
                  <a:pt x="4419220" y="1702358"/>
                  <a:pt x="4582548" y="1679781"/>
                </a:cubicBezTo>
                <a:lnTo>
                  <a:pt x="4879502" y="1638732"/>
                </a:lnTo>
                <a:lnTo>
                  <a:pt x="4871472" y="1543729"/>
                </a:lnTo>
                <a:cubicBezTo>
                  <a:pt x="4867056" y="1491478"/>
                  <a:pt x="4863440" y="1338148"/>
                  <a:pt x="4863440" y="1202995"/>
                </a:cubicBezTo>
                <a:cubicBezTo>
                  <a:pt x="4863440" y="958069"/>
                  <a:pt x="4863348" y="957243"/>
                  <a:pt x="4834866" y="952382"/>
                </a:cubicBezTo>
                <a:cubicBezTo>
                  <a:pt x="4827008" y="951041"/>
                  <a:pt x="4817006" y="950434"/>
                  <a:pt x="4807225" y="950536"/>
                </a:cubicBezTo>
                <a:close/>
                <a:moveTo>
                  <a:pt x="7411653" y="929443"/>
                </a:moveTo>
                <a:cubicBezTo>
                  <a:pt x="7389191" y="928492"/>
                  <a:pt x="7388252" y="945211"/>
                  <a:pt x="7391087" y="1295279"/>
                </a:cubicBezTo>
                <a:cubicBezTo>
                  <a:pt x="7393440" y="1585632"/>
                  <a:pt x="7397636" y="1664885"/>
                  <a:pt x="7411218" y="1675417"/>
                </a:cubicBezTo>
                <a:cubicBezTo>
                  <a:pt x="7420655" y="1682736"/>
                  <a:pt x="7469914" y="1693192"/>
                  <a:pt x="7520683" y="1698653"/>
                </a:cubicBezTo>
                <a:cubicBezTo>
                  <a:pt x="7571452" y="1704114"/>
                  <a:pt x="7745099" y="1736703"/>
                  <a:pt x="7906566" y="1771072"/>
                </a:cubicBezTo>
                <a:cubicBezTo>
                  <a:pt x="8068033" y="1805441"/>
                  <a:pt x="8204674" y="1833562"/>
                  <a:pt x="8210213" y="1833562"/>
                </a:cubicBezTo>
                <a:cubicBezTo>
                  <a:pt x="8218945" y="1833562"/>
                  <a:pt x="8208266" y="1072052"/>
                  <a:pt x="8199410" y="1063198"/>
                </a:cubicBezTo>
                <a:cubicBezTo>
                  <a:pt x="8187544" y="1051333"/>
                  <a:pt x="7488934" y="932713"/>
                  <a:pt x="7411653" y="929443"/>
                </a:cubicBezTo>
                <a:close/>
                <a:moveTo>
                  <a:pt x="2306244" y="901245"/>
                </a:moveTo>
                <a:cubicBezTo>
                  <a:pt x="2291256" y="898377"/>
                  <a:pt x="2250416" y="904024"/>
                  <a:pt x="2215492" y="913794"/>
                </a:cubicBezTo>
                <a:cubicBezTo>
                  <a:pt x="2125000" y="939108"/>
                  <a:pt x="1792618" y="1015640"/>
                  <a:pt x="1650340" y="1043922"/>
                </a:cubicBezTo>
                <a:lnTo>
                  <a:pt x="1529692" y="1067905"/>
                </a:lnTo>
                <a:lnTo>
                  <a:pt x="1529692" y="1392541"/>
                </a:lnTo>
                <a:cubicBezTo>
                  <a:pt x="1529692" y="1631259"/>
                  <a:pt x="1533796" y="1721277"/>
                  <a:pt x="1545202" y="1732671"/>
                </a:cubicBezTo>
                <a:cubicBezTo>
                  <a:pt x="1557408" y="1744865"/>
                  <a:pt x="1572288" y="1743358"/>
                  <a:pt x="1615052" y="1725595"/>
                </a:cubicBezTo>
                <a:cubicBezTo>
                  <a:pt x="1683984" y="1696963"/>
                  <a:pt x="1868148" y="1646076"/>
                  <a:pt x="2122316" y="1585433"/>
                </a:cubicBezTo>
                <a:cubicBezTo>
                  <a:pt x="2231724" y="1559327"/>
                  <a:pt x="2323322" y="1531611"/>
                  <a:pt x="2325864" y="1523840"/>
                </a:cubicBezTo>
                <a:cubicBezTo>
                  <a:pt x="2328408" y="1516068"/>
                  <a:pt x="2331168" y="1373980"/>
                  <a:pt x="2331996" y="1208086"/>
                </a:cubicBezTo>
                <a:cubicBezTo>
                  <a:pt x="2333486" y="909139"/>
                  <a:pt x="2333256" y="906413"/>
                  <a:pt x="2306244" y="901245"/>
                </a:cubicBezTo>
                <a:close/>
                <a:moveTo>
                  <a:pt x="5650840" y="847548"/>
                </a:moveTo>
                <a:cubicBezTo>
                  <a:pt x="5626394" y="846579"/>
                  <a:pt x="5557812" y="850884"/>
                  <a:pt x="5498440" y="857115"/>
                </a:cubicBezTo>
                <a:cubicBezTo>
                  <a:pt x="5325252" y="875290"/>
                  <a:pt x="4987993" y="919017"/>
                  <a:pt x="4939640" y="929566"/>
                </a:cubicBezTo>
                <a:lnTo>
                  <a:pt x="4895192" y="939265"/>
                </a:lnTo>
                <a:lnTo>
                  <a:pt x="4899734" y="1281638"/>
                </a:lnTo>
                <a:cubicBezTo>
                  <a:pt x="4902232" y="1469943"/>
                  <a:pt x="4905090" y="1624608"/>
                  <a:pt x="4906084" y="1625337"/>
                </a:cubicBezTo>
                <a:cubicBezTo>
                  <a:pt x="4907079" y="1626066"/>
                  <a:pt x="4962184" y="1619638"/>
                  <a:pt x="5028540" y="1611052"/>
                </a:cubicBezTo>
                <a:cubicBezTo>
                  <a:pt x="5157192" y="1594405"/>
                  <a:pt x="5553580" y="1565429"/>
                  <a:pt x="5654216" y="1565314"/>
                </a:cubicBezTo>
                <a:lnTo>
                  <a:pt x="5714740" y="1565245"/>
                </a:lnTo>
                <a:lnTo>
                  <a:pt x="5695292" y="849310"/>
                </a:lnTo>
                <a:close/>
                <a:moveTo>
                  <a:pt x="6658948" y="842958"/>
                </a:moveTo>
                <a:cubicBezTo>
                  <a:pt x="6610292" y="842549"/>
                  <a:pt x="6606042" y="845330"/>
                  <a:pt x="6598624" y="882426"/>
                </a:cubicBezTo>
                <a:cubicBezTo>
                  <a:pt x="6594232" y="904376"/>
                  <a:pt x="6590640" y="1072474"/>
                  <a:pt x="6590640" y="1255976"/>
                </a:cubicBezTo>
                <a:lnTo>
                  <a:pt x="6590640" y="1589617"/>
                </a:lnTo>
                <a:lnTo>
                  <a:pt x="6689066" y="1591657"/>
                </a:lnTo>
                <a:cubicBezTo>
                  <a:pt x="6849330" y="1594979"/>
                  <a:pt x="7272929" y="1647354"/>
                  <a:pt x="7324257" y="1670193"/>
                </a:cubicBezTo>
                <a:lnTo>
                  <a:pt x="7353022" y="1682993"/>
                </a:lnTo>
                <a:lnTo>
                  <a:pt x="7333591" y="913004"/>
                </a:lnTo>
                <a:lnTo>
                  <a:pt x="7212941" y="897649"/>
                </a:lnTo>
                <a:cubicBezTo>
                  <a:pt x="7028000" y="874110"/>
                  <a:pt x="6717420" y="843449"/>
                  <a:pt x="6658948" y="842958"/>
                </a:cubicBezTo>
                <a:close/>
                <a:moveTo>
                  <a:pt x="6117418" y="826590"/>
                </a:moveTo>
                <a:cubicBezTo>
                  <a:pt x="6054330" y="826015"/>
                  <a:pt x="5988980" y="826724"/>
                  <a:pt x="5936592" y="828856"/>
                </a:cubicBezTo>
                <a:lnTo>
                  <a:pt x="5746092" y="836610"/>
                </a:lnTo>
                <a:lnTo>
                  <a:pt x="5752044" y="1566861"/>
                </a:lnTo>
                <a:lnTo>
                  <a:pt x="5978836" y="1566861"/>
                </a:lnTo>
                <a:cubicBezTo>
                  <a:pt x="6103570" y="1566861"/>
                  <a:pt x="6283378" y="1570590"/>
                  <a:pt x="6378412" y="1575148"/>
                </a:cubicBezTo>
                <a:lnTo>
                  <a:pt x="6551196" y="1583434"/>
                </a:lnTo>
                <a:lnTo>
                  <a:pt x="6549736" y="842960"/>
                </a:lnTo>
                <a:lnTo>
                  <a:pt x="6495982" y="842960"/>
                </a:lnTo>
                <a:cubicBezTo>
                  <a:pt x="6466418" y="842960"/>
                  <a:pt x="6371324" y="838042"/>
                  <a:pt x="6284660" y="832031"/>
                </a:cubicBezTo>
                <a:cubicBezTo>
                  <a:pt x="6241328" y="829026"/>
                  <a:pt x="6180504" y="827166"/>
                  <a:pt x="6117418" y="826590"/>
                </a:cubicBezTo>
                <a:close/>
                <a:moveTo>
                  <a:pt x="10714788" y="811342"/>
                </a:moveTo>
                <a:cubicBezTo>
                  <a:pt x="10709451" y="814762"/>
                  <a:pt x="10703736" y="995783"/>
                  <a:pt x="10702088" y="1213612"/>
                </a:cubicBezTo>
                <a:lnTo>
                  <a:pt x="10699091" y="1609662"/>
                </a:lnTo>
                <a:lnTo>
                  <a:pt x="10883852" y="1669354"/>
                </a:lnTo>
                <a:cubicBezTo>
                  <a:pt x="11060535" y="1726438"/>
                  <a:pt x="11077332" y="1729456"/>
                  <a:pt x="11268027" y="1738393"/>
                </a:cubicBezTo>
                <a:lnTo>
                  <a:pt x="11467441" y="1747739"/>
                </a:lnTo>
                <a:lnTo>
                  <a:pt x="11467441" y="923160"/>
                </a:lnTo>
                <a:lnTo>
                  <a:pt x="11242016" y="908550"/>
                </a:lnTo>
                <a:cubicBezTo>
                  <a:pt x="11045757" y="895831"/>
                  <a:pt x="10997695" y="888195"/>
                  <a:pt x="10870541" y="849532"/>
                </a:cubicBezTo>
                <a:cubicBezTo>
                  <a:pt x="10790213" y="825108"/>
                  <a:pt x="10720125" y="807922"/>
                  <a:pt x="10714788" y="811342"/>
                </a:cubicBezTo>
                <a:close/>
                <a:moveTo>
                  <a:pt x="3170388" y="659862"/>
                </a:moveTo>
                <a:cubicBezTo>
                  <a:pt x="3162084" y="656948"/>
                  <a:pt x="3112428" y="667783"/>
                  <a:pt x="3060040" y="683940"/>
                </a:cubicBezTo>
                <a:cubicBezTo>
                  <a:pt x="2972254" y="711015"/>
                  <a:pt x="2669620" y="796068"/>
                  <a:pt x="2456792" y="853481"/>
                </a:cubicBezTo>
                <a:lnTo>
                  <a:pt x="2367892" y="877463"/>
                </a:lnTo>
                <a:lnTo>
                  <a:pt x="2372676" y="1187238"/>
                </a:lnTo>
                <a:cubicBezTo>
                  <a:pt x="2375308" y="1357613"/>
                  <a:pt x="2381988" y="1501785"/>
                  <a:pt x="2387520" y="1507620"/>
                </a:cubicBezTo>
                <a:cubicBezTo>
                  <a:pt x="2393050" y="1513454"/>
                  <a:pt x="2442332" y="1501185"/>
                  <a:pt x="2497032" y="1480355"/>
                </a:cubicBezTo>
                <a:cubicBezTo>
                  <a:pt x="2551736" y="1459525"/>
                  <a:pt x="2693646" y="1415638"/>
                  <a:pt x="2812392" y="1382830"/>
                </a:cubicBezTo>
                <a:cubicBezTo>
                  <a:pt x="2931136" y="1350020"/>
                  <a:pt x="3062580" y="1312959"/>
                  <a:pt x="3104492" y="1300471"/>
                </a:cubicBezTo>
                <a:lnTo>
                  <a:pt x="3180692" y="1277766"/>
                </a:lnTo>
                <a:lnTo>
                  <a:pt x="3184482" y="1019088"/>
                </a:lnTo>
                <a:cubicBezTo>
                  <a:pt x="3189340" y="687496"/>
                  <a:pt x="3188506" y="666220"/>
                  <a:pt x="3170388" y="659862"/>
                </a:cubicBezTo>
                <a:close/>
                <a:moveTo>
                  <a:pt x="9877152" y="588960"/>
                </a:moveTo>
                <a:cubicBezTo>
                  <a:pt x="9855553" y="588960"/>
                  <a:pt x="9854000" y="612247"/>
                  <a:pt x="9851185" y="978413"/>
                </a:cubicBezTo>
                <a:lnTo>
                  <a:pt x="9848191" y="1367869"/>
                </a:lnTo>
                <a:lnTo>
                  <a:pt x="9981541" y="1403888"/>
                </a:lnTo>
                <a:cubicBezTo>
                  <a:pt x="10203669" y="1463889"/>
                  <a:pt x="10608346" y="1581701"/>
                  <a:pt x="10638766" y="1595222"/>
                </a:cubicBezTo>
                <a:lnTo>
                  <a:pt x="10667341" y="1607923"/>
                </a:lnTo>
                <a:lnTo>
                  <a:pt x="10667341" y="1207143"/>
                </a:lnTo>
                <a:cubicBezTo>
                  <a:pt x="10667341" y="956109"/>
                  <a:pt x="10662639" y="803453"/>
                  <a:pt x="10654756" y="798582"/>
                </a:cubicBezTo>
                <a:cubicBezTo>
                  <a:pt x="10634931" y="786329"/>
                  <a:pt x="9902779" y="588960"/>
                  <a:pt x="9877152" y="588960"/>
                </a:cubicBezTo>
                <a:close/>
                <a:moveTo>
                  <a:pt x="1414332" y="549688"/>
                </a:moveTo>
                <a:cubicBezTo>
                  <a:pt x="1407930" y="549044"/>
                  <a:pt x="1319824" y="560177"/>
                  <a:pt x="1218540" y="574430"/>
                </a:cubicBezTo>
                <a:cubicBezTo>
                  <a:pt x="1117260" y="588683"/>
                  <a:pt x="963508" y="607239"/>
                  <a:pt x="876872" y="615666"/>
                </a:cubicBezTo>
                <a:lnTo>
                  <a:pt x="719356" y="630987"/>
                </a:lnTo>
                <a:lnTo>
                  <a:pt x="727210" y="884702"/>
                </a:lnTo>
                <a:cubicBezTo>
                  <a:pt x="731530" y="1024245"/>
                  <a:pt x="738110" y="1141463"/>
                  <a:pt x="741832" y="1145187"/>
                </a:cubicBezTo>
                <a:cubicBezTo>
                  <a:pt x="748080" y="1151435"/>
                  <a:pt x="844080" y="1137301"/>
                  <a:pt x="1250292" y="1070328"/>
                </a:cubicBezTo>
                <a:cubicBezTo>
                  <a:pt x="1334112" y="1056510"/>
                  <a:pt x="1421264" y="1044963"/>
                  <a:pt x="1443966" y="1044672"/>
                </a:cubicBezTo>
                <a:lnTo>
                  <a:pt x="1485240" y="1044142"/>
                </a:lnTo>
                <a:lnTo>
                  <a:pt x="1485240" y="550860"/>
                </a:lnTo>
                <a:lnTo>
                  <a:pt x="1455608" y="550860"/>
                </a:lnTo>
                <a:cubicBezTo>
                  <a:pt x="1439308" y="550860"/>
                  <a:pt x="1420736" y="550333"/>
                  <a:pt x="1414332" y="549688"/>
                </a:cubicBezTo>
                <a:close/>
                <a:moveTo>
                  <a:pt x="3983966" y="430887"/>
                </a:moveTo>
                <a:cubicBezTo>
                  <a:pt x="3975236" y="427766"/>
                  <a:pt x="3919512" y="439220"/>
                  <a:pt x="3860140" y="456341"/>
                </a:cubicBezTo>
                <a:cubicBezTo>
                  <a:pt x="3800768" y="473461"/>
                  <a:pt x="3689326" y="505140"/>
                  <a:pt x="3612492" y="526739"/>
                </a:cubicBezTo>
                <a:cubicBezTo>
                  <a:pt x="3535656" y="548338"/>
                  <a:pt x="3419928" y="585707"/>
                  <a:pt x="3355316" y="609781"/>
                </a:cubicBezTo>
                <a:lnTo>
                  <a:pt x="3237840" y="653551"/>
                </a:lnTo>
                <a:lnTo>
                  <a:pt x="3237840" y="964155"/>
                </a:lnTo>
                <a:cubicBezTo>
                  <a:pt x="3237840" y="1134990"/>
                  <a:pt x="3239270" y="1271817"/>
                  <a:pt x="3241016" y="1268219"/>
                </a:cubicBezTo>
                <a:cubicBezTo>
                  <a:pt x="3246768" y="1256370"/>
                  <a:pt x="3621444" y="1161080"/>
                  <a:pt x="3820720" y="1120785"/>
                </a:cubicBezTo>
                <a:lnTo>
                  <a:pt x="4016248" y="1081247"/>
                </a:lnTo>
                <a:lnTo>
                  <a:pt x="4001752" y="933528"/>
                </a:lnTo>
                <a:cubicBezTo>
                  <a:pt x="3993780" y="852283"/>
                  <a:pt x="3990088" y="707229"/>
                  <a:pt x="3993548" y="611185"/>
                </a:cubicBezTo>
                <a:cubicBezTo>
                  <a:pt x="3998336" y="478335"/>
                  <a:pt x="3996044" y="435204"/>
                  <a:pt x="3983966" y="430887"/>
                </a:cubicBezTo>
                <a:close/>
                <a:moveTo>
                  <a:pt x="9051368" y="398461"/>
                </a:moveTo>
                <a:cubicBezTo>
                  <a:pt x="9045073" y="398461"/>
                  <a:pt x="9041241" y="567008"/>
                  <a:pt x="9042635" y="782635"/>
                </a:cubicBezTo>
                <a:cubicBezTo>
                  <a:pt x="9044001" y="993931"/>
                  <a:pt x="9049562" y="1171540"/>
                  <a:pt x="9054994" y="1177318"/>
                </a:cubicBezTo>
                <a:cubicBezTo>
                  <a:pt x="9060425" y="1183096"/>
                  <a:pt x="9124682" y="1201343"/>
                  <a:pt x="9197785" y="1217866"/>
                </a:cubicBezTo>
                <a:cubicBezTo>
                  <a:pt x="9270889" y="1234389"/>
                  <a:pt x="9434917" y="1273950"/>
                  <a:pt x="9562291" y="1305783"/>
                </a:cubicBezTo>
                <a:cubicBezTo>
                  <a:pt x="9689667" y="1337616"/>
                  <a:pt x="9799040" y="1363662"/>
                  <a:pt x="9805342" y="1363662"/>
                </a:cubicBezTo>
                <a:cubicBezTo>
                  <a:pt x="9812120" y="1363662"/>
                  <a:pt x="9812837" y="1199156"/>
                  <a:pt x="9807097" y="961127"/>
                </a:cubicBezTo>
                <a:lnTo>
                  <a:pt x="9797391" y="558594"/>
                </a:lnTo>
                <a:lnTo>
                  <a:pt x="9664041" y="525046"/>
                </a:lnTo>
                <a:cubicBezTo>
                  <a:pt x="9417204" y="462945"/>
                  <a:pt x="9105098" y="398461"/>
                  <a:pt x="9051368" y="398461"/>
                </a:cubicBezTo>
                <a:close/>
                <a:moveTo>
                  <a:pt x="2265232" y="371905"/>
                </a:moveTo>
                <a:cubicBezTo>
                  <a:pt x="2258830" y="371270"/>
                  <a:pt x="2159292" y="391708"/>
                  <a:pt x="2044040" y="417324"/>
                </a:cubicBezTo>
                <a:cubicBezTo>
                  <a:pt x="1928788" y="442940"/>
                  <a:pt x="1763054" y="477719"/>
                  <a:pt x="1675740" y="494610"/>
                </a:cubicBezTo>
                <a:cubicBezTo>
                  <a:pt x="1588428" y="511502"/>
                  <a:pt x="1517516" y="528211"/>
                  <a:pt x="1518160" y="531742"/>
                </a:cubicBezTo>
                <a:cubicBezTo>
                  <a:pt x="1518804" y="535272"/>
                  <a:pt x="1523140" y="647749"/>
                  <a:pt x="1527796" y="781689"/>
                </a:cubicBezTo>
                <a:cubicBezTo>
                  <a:pt x="1532456" y="915630"/>
                  <a:pt x="1538168" y="1027120"/>
                  <a:pt x="1540492" y="1029445"/>
                </a:cubicBezTo>
                <a:cubicBezTo>
                  <a:pt x="1542816" y="1031770"/>
                  <a:pt x="1624204" y="1013502"/>
                  <a:pt x="1721356" y="988851"/>
                </a:cubicBezTo>
                <a:cubicBezTo>
                  <a:pt x="1818504" y="964200"/>
                  <a:pt x="1996576" y="923547"/>
                  <a:pt x="2117066" y="898512"/>
                </a:cubicBezTo>
                <a:lnTo>
                  <a:pt x="2336140" y="852994"/>
                </a:lnTo>
                <a:lnTo>
                  <a:pt x="2329724" y="730503"/>
                </a:lnTo>
                <a:cubicBezTo>
                  <a:pt x="2326196" y="663132"/>
                  <a:pt x="2322476" y="555147"/>
                  <a:pt x="2321460" y="490536"/>
                </a:cubicBezTo>
                <a:cubicBezTo>
                  <a:pt x="2319872" y="389650"/>
                  <a:pt x="2316592" y="373061"/>
                  <a:pt x="2298242" y="373061"/>
                </a:cubicBezTo>
                <a:cubicBezTo>
                  <a:pt x="2286490" y="373061"/>
                  <a:pt x="2271636" y="372541"/>
                  <a:pt x="2265232" y="371905"/>
                </a:cubicBezTo>
                <a:close/>
                <a:moveTo>
                  <a:pt x="8254341" y="244043"/>
                </a:moveTo>
                <a:lnTo>
                  <a:pt x="8254341" y="632801"/>
                </a:lnTo>
                <a:cubicBezTo>
                  <a:pt x="8254341" y="846616"/>
                  <a:pt x="8258628" y="1020736"/>
                  <a:pt x="8263866" y="1019732"/>
                </a:cubicBezTo>
                <a:cubicBezTo>
                  <a:pt x="8282071" y="1016244"/>
                  <a:pt x="8946666" y="1149174"/>
                  <a:pt x="8975066" y="1161984"/>
                </a:cubicBezTo>
                <a:lnTo>
                  <a:pt x="9003641" y="1174874"/>
                </a:lnTo>
                <a:lnTo>
                  <a:pt x="9003641" y="387473"/>
                </a:lnTo>
                <a:lnTo>
                  <a:pt x="8975066" y="374733"/>
                </a:lnTo>
                <a:cubicBezTo>
                  <a:pt x="8932035" y="355547"/>
                  <a:pt x="8349015" y="245947"/>
                  <a:pt x="8282916" y="244618"/>
                </a:cubicBezTo>
                <a:close/>
                <a:moveTo>
                  <a:pt x="4769124" y="227917"/>
                </a:moveTo>
                <a:cubicBezTo>
                  <a:pt x="4754738" y="228962"/>
                  <a:pt x="4740570" y="231099"/>
                  <a:pt x="4730092" y="234075"/>
                </a:cubicBezTo>
                <a:cubicBezTo>
                  <a:pt x="4709136" y="240026"/>
                  <a:pt x="4571976" y="274074"/>
                  <a:pt x="4425292" y="309735"/>
                </a:cubicBezTo>
                <a:cubicBezTo>
                  <a:pt x="4278606" y="345397"/>
                  <a:pt x="4131808" y="386594"/>
                  <a:pt x="4099072" y="401283"/>
                </a:cubicBezTo>
                <a:lnTo>
                  <a:pt x="4039552" y="427992"/>
                </a:lnTo>
                <a:lnTo>
                  <a:pt x="4040480" y="740251"/>
                </a:lnTo>
                <a:cubicBezTo>
                  <a:pt x="4040990" y="911994"/>
                  <a:pt x="4045476" y="1056883"/>
                  <a:pt x="4050446" y="1062226"/>
                </a:cubicBezTo>
                <a:cubicBezTo>
                  <a:pt x="4055420" y="1067569"/>
                  <a:pt x="4116076" y="1055116"/>
                  <a:pt x="4185240" y="1034550"/>
                </a:cubicBezTo>
                <a:cubicBezTo>
                  <a:pt x="4315536" y="995811"/>
                  <a:pt x="4765872" y="905552"/>
                  <a:pt x="4830206" y="905282"/>
                </a:cubicBezTo>
                <a:lnTo>
                  <a:pt x="4866820" y="905128"/>
                </a:lnTo>
                <a:lnTo>
                  <a:pt x="4852542" y="832770"/>
                </a:lnTo>
                <a:cubicBezTo>
                  <a:pt x="4843368" y="786285"/>
                  <a:pt x="4840492" y="666180"/>
                  <a:pt x="4844500" y="496886"/>
                </a:cubicBezTo>
                <a:lnTo>
                  <a:pt x="4850741" y="233361"/>
                </a:lnTo>
                <a:lnTo>
                  <a:pt x="4809466" y="228308"/>
                </a:lnTo>
                <a:cubicBezTo>
                  <a:pt x="4798116" y="226918"/>
                  <a:pt x="4783510" y="226872"/>
                  <a:pt x="4769124" y="227917"/>
                </a:cubicBezTo>
                <a:close/>
                <a:moveTo>
                  <a:pt x="3171446" y="138948"/>
                </a:moveTo>
                <a:cubicBezTo>
                  <a:pt x="3162560" y="135914"/>
                  <a:pt x="3126716" y="141477"/>
                  <a:pt x="3091792" y="151306"/>
                </a:cubicBezTo>
                <a:cubicBezTo>
                  <a:pt x="2929194" y="197074"/>
                  <a:pt x="2633798" y="275185"/>
                  <a:pt x="2504478" y="306608"/>
                </a:cubicBezTo>
                <a:lnTo>
                  <a:pt x="2361664" y="341311"/>
                </a:lnTo>
                <a:lnTo>
                  <a:pt x="2367952" y="592992"/>
                </a:lnTo>
                <a:cubicBezTo>
                  <a:pt x="2372928" y="792171"/>
                  <a:pt x="2377552" y="841980"/>
                  <a:pt x="2390116" y="831765"/>
                </a:cubicBezTo>
                <a:cubicBezTo>
                  <a:pt x="2398848" y="824666"/>
                  <a:pt x="2540292" y="781509"/>
                  <a:pt x="2704440" y="735859"/>
                </a:cubicBezTo>
                <a:cubicBezTo>
                  <a:pt x="2868588" y="690210"/>
                  <a:pt x="3040040" y="642253"/>
                  <a:pt x="3085440" y="629289"/>
                </a:cubicBezTo>
                <a:lnTo>
                  <a:pt x="3167992" y="605719"/>
                </a:lnTo>
                <a:lnTo>
                  <a:pt x="3177796" y="375090"/>
                </a:lnTo>
                <a:cubicBezTo>
                  <a:pt x="3185544" y="192853"/>
                  <a:pt x="3184212" y="143304"/>
                  <a:pt x="3171446" y="138948"/>
                </a:cubicBezTo>
                <a:close/>
                <a:moveTo>
                  <a:pt x="7390364" y="116165"/>
                </a:moveTo>
                <a:lnTo>
                  <a:pt x="7387378" y="495363"/>
                </a:lnTo>
                <a:lnTo>
                  <a:pt x="7384391" y="874563"/>
                </a:lnTo>
                <a:lnTo>
                  <a:pt x="7460591" y="884707"/>
                </a:lnTo>
                <a:cubicBezTo>
                  <a:pt x="7502501" y="890287"/>
                  <a:pt x="7679800" y="920324"/>
                  <a:pt x="7854589" y="951456"/>
                </a:cubicBezTo>
                <a:cubicBezTo>
                  <a:pt x="8029378" y="982589"/>
                  <a:pt x="8179397" y="1008061"/>
                  <a:pt x="8187964" y="1008061"/>
                </a:cubicBezTo>
                <a:cubicBezTo>
                  <a:pt x="8199925" y="1008061"/>
                  <a:pt x="8203541" y="918444"/>
                  <a:pt x="8203541" y="622015"/>
                </a:cubicBezTo>
                <a:lnTo>
                  <a:pt x="8203541" y="235969"/>
                </a:lnTo>
                <a:lnTo>
                  <a:pt x="8117816" y="216082"/>
                </a:lnTo>
                <a:cubicBezTo>
                  <a:pt x="8005741" y="190085"/>
                  <a:pt x="7510739" y="119299"/>
                  <a:pt x="7425478" y="117079"/>
                </a:cubicBezTo>
                <a:close/>
                <a:moveTo>
                  <a:pt x="5666324" y="76381"/>
                </a:moveTo>
                <a:cubicBezTo>
                  <a:pt x="5647333" y="73861"/>
                  <a:pt x="5566068" y="81987"/>
                  <a:pt x="5485740" y="94440"/>
                </a:cubicBezTo>
                <a:cubicBezTo>
                  <a:pt x="5405412" y="106892"/>
                  <a:pt x="5291113" y="126016"/>
                  <a:pt x="5231740" y="136937"/>
                </a:cubicBezTo>
                <a:cubicBezTo>
                  <a:pt x="5172368" y="147858"/>
                  <a:pt x="5075212" y="165483"/>
                  <a:pt x="5015840" y="176104"/>
                </a:cubicBezTo>
                <a:cubicBezTo>
                  <a:pt x="4956468" y="186725"/>
                  <a:pt x="4903850" y="200821"/>
                  <a:pt x="4898912" y="207430"/>
                </a:cubicBezTo>
                <a:cubicBezTo>
                  <a:pt x="4886320" y="224280"/>
                  <a:pt x="4888636" y="857563"/>
                  <a:pt x="4901380" y="882114"/>
                </a:cubicBezTo>
                <a:cubicBezTo>
                  <a:pt x="4910740" y="900145"/>
                  <a:pt x="4930591" y="898593"/>
                  <a:pt x="5094004" y="867051"/>
                </a:cubicBezTo>
                <a:cubicBezTo>
                  <a:pt x="5205062" y="845614"/>
                  <a:pt x="5357160" y="827203"/>
                  <a:pt x="5483584" y="819895"/>
                </a:cubicBezTo>
                <a:cubicBezTo>
                  <a:pt x="5642986" y="810680"/>
                  <a:pt x="5691476" y="803880"/>
                  <a:pt x="5693132" y="790508"/>
                </a:cubicBezTo>
                <a:cubicBezTo>
                  <a:pt x="5694321" y="780940"/>
                  <a:pt x="5696544" y="617377"/>
                  <a:pt x="5698075" y="427036"/>
                </a:cubicBezTo>
                <a:lnTo>
                  <a:pt x="5700856" y="80962"/>
                </a:lnTo>
                <a:close/>
                <a:moveTo>
                  <a:pt x="6603340" y="26425"/>
                </a:moveTo>
                <a:lnTo>
                  <a:pt x="6603340" y="799804"/>
                </a:lnTo>
                <a:lnTo>
                  <a:pt x="6784316" y="809024"/>
                </a:lnTo>
                <a:cubicBezTo>
                  <a:pt x="6978796" y="818932"/>
                  <a:pt x="7211315" y="846082"/>
                  <a:pt x="7298666" y="869082"/>
                </a:cubicBezTo>
                <a:lnTo>
                  <a:pt x="7352641" y="883294"/>
                </a:lnTo>
                <a:lnTo>
                  <a:pt x="7352641" y="121080"/>
                </a:lnTo>
                <a:lnTo>
                  <a:pt x="7311366" y="107883"/>
                </a:lnTo>
                <a:cubicBezTo>
                  <a:pt x="7288665" y="100625"/>
                  <a:pt x="7235801" y="91023"/>
                  <a:pt x="7193891" y="86546"/>
                </a:cubicBezTo>
                <a:cubicBezTo>
                  <a:pt x="7151981" y="82069"/>
                  <a:pt x="7066256" y="67079"/>
                  <a:pt x="7003392" y="53236"/>
                </a:cubicBezTo>
                <a:cubicBezTo>
                  <a:pt x="6929238" y="36908"/>
                  <a:pt x="6838908" y="27779"/>
                  <a:pt x="6746216" y="27246"/>
                </a:cubicBezTo>
                <a:close/>
                <a:moveTo>
                  <a:pt x="6421296" y="24905"/>
                </a:moveTo>
                <a:cubicBezTo>
                  <a:pt x="6354850" y="24811"/>
                  <a:pt x="6254250" y="27128"/>
                  <a:pt x="6165192" y="31080"/>
                </a:cubicBezTo>
                <a:cubicBezTo>
                  <a:pt x="5975136" y="39513"/>
                  <a:pt x="5762650" y="66520"/>
                  <a:pt x="5744636" y="84533"/>
                </a:cubicBezTo>
                <a:cubicBezTo>
                  <a:pt x="5741220" y="87949"/>
                  <a:pt x="5742434" y="250207"/>
                  <a:pt x="5747332" y="445106"/>
                </a:cubicBezTo>
                <a:lnTo>
                  <a:pt x="5756242" y="799467"/>
                </a:lnTo>
                <a:lnTo>
                  <a:pt x="6144866" y="788049"/>
                </a:lnTo>
                <a:cubicBezTo>
                  <a:pt x="6358610" y="781769"/>
                  <a:pt x="6539052" y="776944"/>
                  <a:pt x="6545852" y="777326"/>
                </a:cubicBezTo>
                <a:cubicBezTo>
                  <a:pt x="6553498" y="777756"/>
                  <a:pt x="6560128" y="635335"/>
                  <a:pt x="6563226" y="404092"/>
                </a:cubicBezTo>
                <a:lnTo>
                  <a:pt x="6568236" y="30162"/>
                </a:lnTo>
                <a:lnTo>
                  <a:pt x="6474664" y="25831"/>
                </a:lnTo>
                <a:cubicBezTo>
                  <a:pt x="6461798" y="25236"/>
                  <a:pt x="6443444" y="24937"/>
                  <a:pt x="6421296" y="24905"/>
                </a:cubicBezTo>
                <a:close/>
                <a:moveTo>
                  <a:pt x="3541070" y="0"/>
                </a:moveTo>
                <a:lnTo>
                  <a:pt x="3590935" y="0"/>
                </a:lnTo>
                <a:lnTo>
                  <a:pt x="3626427" y="4760"/>
                </a:lnTo>
                <a:cubicBezTo>
                  <a:pt x="3637760" y="7032"/>
                  <a:pt x="3643932" y="9304"/>
                  <a:pt x="3642208" y="11027"/>
                </a:cubicBezTo>
                <a:cubicBezTo>
                  <a:pt x="3638764" y="14473"/>
                  <a:pt x="3579232" y="29419"/>
                  <a:pt x="3509918" y="44242"/>
                </a:cubicBezTo>
                <a:cubicBezTo>
                  <a:pt x="3440604" y="59064"/>
                  <a:pt x="3349600" y="81286"/>
                  <a:pt x="3307692" y="93623"/>
                </a:cubicBezTo>
                <a:lnTo>
                  <a:pt x="3231492" y="116053"/>
                </a:lnTo>
                <a:lnTo>
                  <a:pt x="3234380" y="360326"/>
                </a:lnTo>
                <a:cubicBezTo>
                  <a:pt x="3235968" y="494675"/>
                  <a:pt x="3241684" y="598967"/>
                  <a:pt x="3247080" y="592085"/>
                </a:cubicBezTo>
                <a:cubicBezTo>
                  <a:pt x="3257440" y="578871"/>
                  <a:pt x="3818312" y="419032"/>
                  <a:pt x="3934718" y="396119"/>
                </a:cubicBezTo>
                <a:lnTo>
                  <a:pt x="4002944" y="382690"/>
                </a:lnTo>
                <a:lnTo>
                  <a:pt x="3993832" y="193726"/>
                </a:lnTo>
                <a:cubicBezTo>
                  <a:pt x="3984852" y="7465"/>
                  <a:pt x="3985100" y="4762"/>
                  <a:pt x="4011332" y="4762"/>
                </a:cubicBezTo>
                <a:cubicBezTo>
                  <a:pt x="4037120" y="4762"/>
                  <a:pt x="4037940" y="10437"/>
                  <a:pt x="4037940" y="188912"/>
                </a:cubicBezTo>
                <a:cubicBezTo>
                  <a:pt x="4037940" y="290195"/>
                  <a:pt x="4040584" y="373062"/>
                  <a:pt x="4043812" y="373062"/>
                </a:cubicBezTo>
                <a:cubicBezTo>
                  <a:pt x="4047040" y="373062"/>
                  <a:pt x="4171340" y="339286"/>
                  <a:pt x="4320036" y="298003"/>
                </a:cubicBezTo>
                <a:cubicBezTo>
                  <a:pt x="4468732" y="256721"/>
                  <a:pt x="4649708" y="212983"/>
                  <a:pt x="4722208" y="200808"/>
                </a:cubicBezTo>
                <a:lnTo>
                  <a:pt x="4854028" y="178672"/>
                </a:lnTo>
                <a:lnTo>
                  <a:pt x="4845945" y="91717"/>
                </a:lnTo>
                <a:cubicBezTo>
                  <a:pt x="4838392" y="10443"/>
                  <a:pt x="4839529" y="4762"/>
                  <a:pt x="4863352" y="4762"/>
                </a:cubicBezTo>
                <a:cubicBezTo>
                  <a:pt x="4886257" y="4762"/>
                  <a:pt x="4888840" y="13133"/>
                  <a:pt x="4888840" y="87312"/>
                </a:cubicBezTo>
                <a:cubicBezTo>
                  <a:pt x="4888840" y="132714"/>
                  <a:pt x="4890547" y="169862"/>
                  <a:pt x="4892628" y="169862"/>
                </a:cubicBezTo>
                <a:cubicBezTo>
                  <a:pt x="4894712" y="169862"/>
                  <a:pt x="4999012" y="147679"/>
                  <a:pt x="5124404" y="120568"/>
                </a:cubicBezTo>
                <a:cubicBezTo>
                  <a:pt x="5249796" y="93456"/>
                  <a:pt x="5430972" y="63701"/>
                  <a:pt x="5527016" y="54446"/>
                </a:cubicBezTo>
                <a:cubicBezTo>
                  <a:pt x="5652716" y="42334"/>
                  <a:pt x="5701640" y="33016"/>
                  <a:pt x="5701640" y="21191"/>
                </a:cubicBezTo>
                <a:cubicBezTo>
                  <a:pt x="5701640" y="1250"/>
                  <a:pt x="5735752" y="-855"/>
                  <a:pt x="5742264" y="18683"/>
                </a:cubicBezTo>
                <a:cubicBezTo>
                  <a:pt x="5745630" y="28779"/>
                  <a:pt x="5784922" y="28779"/>
                  <a:pt x="5885228" y="18683"/>
                </a:cubicBezTo>
                <a:cubicBezTo>
                  <a:pt x="6051060" y="1994"/>
                  <a:pt x="6914600" y="18"/>
                  <a:pt x="7003898" y="16124"/>
                </a:cubicBezTo>
                <a:lnTo>
                  <a:pt x="7180035" y="47874"/>
                </a:lnTo>
                <a:cubicBezTo>
                  <a:pt x="7337718" y="76288"/>
                  <a:pt x="7352641" y="75305"/>
                  <a:pt x="7352641" y="36512"/>
                </a:cubicBezTo>
                <a:cubicBezTo>
                  <a:pt x="7352641" y="16756"/>
                  <a:pt x="7359837" y="4762"/>
                  <a:pt x="7371691" y="4762"/>
                </a:cubicBezTo>
                <a:cubicBezTo>
                  <a:pt x="7384391" y="4762"/>
                  <a:pt x="7390741" y="17462"/>
                  <a:pt x="7390741" y="42862"/>
                </a:cubicBezTo>
                <a:cubicBezTo>
                  <a:pt x="7390741" y="74843"/>
                  <a:pt x="7395745" y="80962"/>
                  <a:pt x="7421902" y="80962"/>
                </a:cubicBezTo>
                <a:cubicBezTo>
                  <a:pt x="7474461" y="80962"/>
                  <a:pt x="7886459" y="132462"/>
                  <a:pt x="7990373" y="152021"/>
                </a:cubicBezTo>
                <a:cubicBezTo>
                  <a:pt x="8044263" y="162164"/>
                  <a:pt x="8114272" y="175305"/>
                  <a:pt x="8145948" y="181223"/>
                </a:cubicBezTo>
                <a:lnTo>
                  <a:pt x="8203541" y="191983"/>
                </a:lnTo>
                <a:lnTo>
                  <a:pt x="8203541" y="98372"/>
                </a:lnTo>
                <a:cubicBezTo>
                  <a:pt x="8203541" y="13899"/>
                  <a:pt x="8205968" y="4762"/>
                  <a:pt x="8228407" y="4762"/>
                </a:cubicBezTo>
                <a:cubicBezTo>
                  <a:pt x="8251039" y="4762"/>
                  <a:pt x="8253036" y="12985"/>
                  <a:pt x="8250632" y="96299"/>
                </a:cubicBezTo>
                <a:lnTo>
                  <a:pt x="8247991" y="187836"/>
                </a:lnTo>
                <a:lnTo>
                  <a:pt x="8349591" y="205203"/>
                </a:lnTo>
                <a:cubicBezTo>
                  <a:pt x="8405471" y="214755"/>
                  <a:pt x="8570841" y="247858"/>
                  <a:pt x="8717079" y="278766"/>
                </a:cubicBezTo>
                <a:cubicBezTo>
                  <a:pt x="8863319" y="309674"/>
                  <a:pt x="8987619" y="334962"/>
                  <a:pt x="8993304" y="334962"/>
                </a:cubicBezTo>
                <a:cubicBezTo>
                  <a:pt x="8998989" y="334962"/>
                  <a:pt x="9003641" y="260667"/>
                  <a:pt x="9003641" y="169862"/>
                </a:cubicBezTo>
                <a:cubicBezTo>
                  <a:pt x="9003641" y="31573"/>
                  <a:pt x="9006735" y="4762"/>
                  <a:pt x="9022691" y="4762"/>
                </a:cubicBezTo>
                <a:cubicBezTo>
                  <a:pt x="9038679" y="4762"/>
                  <a:pt x="9041741" y="32184"/>
                  <a:pt x="9041741" y="175356"/>
                </a:cubicBezTo>
                <a:cubicBezTo>
                  <a:pt x="9041741" y="303268"/>
                  <a:pt x="9045713" y="345996"/>
                  <a:pt x="9057616" y="346132"/>
                </a:cubicBezTo>
                <a:cubicBezTo>
                  <a:pt x="9101997" y="346638"/>
                  <a:pt x="9728983" y="494618"/>
                  <a:pt x="9796464" y="520512"/>
                </a:cubicBezTo>
                <a:cubicBezTo>
                  <a:pt x="9814235" y="527332"/>
                  <a:pt x="9816441" y="499281"/>
                  <a:pt x="9816441" y="266471"/>
                </a:cubicBezTo>
                <a:cubicBezTo>
                  <a:pt x="9816441" y="43902"/>
                  <a:pt x="9819252" y="4762"/>
                  <a:pt x="9835234" y="4762"/>
                </a:cubicBezTo>
                <a:cubicBezTo>
                  <a:pt x="9851299" y="4762"/>
                  <a:pt x="9853602" y="42009"/>
                  <a:pt x="9851109" y="261531"/>
                </a:cubicBezTo>
                <a:lnTo>
                  <a:pt x="9848191" y="518299"/>
                </a:lnTo>
                <a:lnTo>
                  <a:pt x="9949791" y="546280"/>
                </a:lnTo>
                <a:cubicBezTo>
                  <a:pt x="10005671" y="561669"/>
                  <a:pt x="10183960" y="611858"/>
                  <a:pt x="10345991" y="657811"/>
                </a:cubicBezTo>
                <a:cubicBezTo>
                  <a:pt x="10508020" y="703763"/>
                  <a:pt x="10646651" y="741361"/>
                  <a:pt x="10654058" y="741361"/>
                </a:cubicBezTo>
                <a:cubicBezTo>
                  <a:pt x="10663433" y="741361"/>
                  <a:pt x="10664948" y="629460"/>
                  <a:pt x="10659042" y="373062"/>
                </a:cubicBezTo>
                <a:lnTo>
                  <a:pt x="10650558" y="4762"/>
                </a:lnTo>
                <a:lnTo>
                  <a:pt x="10705441" y="4762"/>
                </a:lnTo>
                <a:lnTo>
                  <a:pt x="10705441" y="761821"/>
                </a:lnTo>
                <a:lnTo>
                  <a:pt x="10888515" y="815091"/>
                </a:lnTo>
                <a:cubicBezTo>
                  <a:pt x="11068515" y="867466"/>
                  <a:pt x="11074890" y="868361"/>
                  <a:pt x="11268066" y="868361"/>
                </a:cubicBezTo>
                <a:lnTo>
                  <a:pt x="11464541" y="868361"/>
                </a:lnTo>
                <a:lnTo>
                  <a:pt x="11467143" y="503236"/>
                </a:lnTo>
                <a:cubicBezTo>
                  <a:pt x="11468574" y="302418"/>
                  <a:pt x="11467798" y="109537"/>
                  <a:pt x="11465418" y="74612"/>
                </a:cubicBezTo>
                <a:lnTo>
                  <a:pt x="11461091" y="11112"/>
                </a:lnTo>
                <a:lnTo>
                  <a:pt x="11232491" y="4317"/>
                </a:lnTo>
                <a:cubicBezTo>
                  <a:pt x="11106761" y="580"/>
                  <a:pt x="11271067" y="-849"/>
                  <a:pt x="11597616" y="1142"/>
                </a:cubicBezTo>
                <a:cubicBezTo>
                  <a:pt x="11982553" y="3489"/>
                  <a:pt x="12191341" y="9228"/>
                  <a:pt x="12191341" y="17462"/>
                </a:cubicBezTo>
                <a:cubicBezTo>
                  <a:pt x="12191341" y="25609"/>
                  <a:pt x="12070691" y="30162"/>
                  <a:pt x="11854791" y="30162"/>
                </a:cubicBezTo>
                <a:lnTo>
                  <a:pt x="11518241" y="30162"/>
                </a:lnTo>
                <a:lnTo>
                  <a:pt x="11518241" y="864410"/>
                </a:lnTo>
                <a:lnTo>
                  <a:pt x="11692866" y="866339"/>
                </a:lnTo>
                <a:cubicBezTo>
                  <a:pt x="12056517" y="870356"/>
                  <a:pt x="12191341" y="879491"/>
                  <a:pt x="12191341" y="900111"/>
                </a:cubicBezTo>
                <a:cubicBezTo>
                  <a:pt x="12191341" y="916563"/>
                  <a:pt x="12145646" y="919161"/>
                  <a:pt x="11856290" y="919161"/>
                </a:cubicBezTo>
                <a:lnTo>
                  <a:pt x="11521239" y="919161"/>
                </a:lnTo>
                <a:lnTo>
                  <a:pt x="11511938" y="1247731"/>
                </a:lnTo>
                <a:cubicBezTo>
                  <a:pt x="11506822" y="1428443"/>
                  <a:pt x="11506663" y="1616406"/>
                  <a:pt x="11511586" y="1665424"/>
                </a:cubicBezTo>
                <a:lnTo>
                  <a:pt x="11520536" y="1754547"/>
                </a:lnTo>
                <a:lnTo>
                  <a:pt x="11855938" y="1763864"/>
                </a:lnTo>
                <a:cubicBezTo>
                  <a:pt x="12178537" y="1772824"/>
                  <a:pt x="12191341" y="1774139"/>
                  <a:pt x="12191341" y="1798310"/>
                </a:cubicBezTo>
                <a:cubicBezTo>
                  <a:pt x="12191341" y="1822295"/>
                  <a:pt x="12187139" y="1822820"/>
                  <a:pt x="12099266" y="1809807"/>
                </a:cubicBezTo>
                <a:cubicBezTo>
                  <a:pt x="12048625" y="1802307"/>
                  <a:pt x="11897178" y="1795388"/>
                  <a:pt x="11762716" y="1794431"/>
                </a:cubicBezTo>
                <a:lnTo>
                  <a:pt x="11518241" y="1792689"/>
                </a:lnTo>
                <a:lnTo>
                  <a:pt x="11518241" y="2675836"/>
                </a:lnTo>
                <a:lnTo>
                  <a:pt x="11854791" y="2667656"/>
                </a:lnTo>
                <a:cubicBezTo>
                  <a:pt x="12184696" y="2659637"/>
                  <a:pt x="12191341" y="2659974"/>
                  <a:pt x="12191341" y="2684667"/>
                </a:cubicBezTo>
                <a:cubicBezTo>
                  <a:pt x="12191341" y="2709057"/>
                  <a:pt x="12183538" y="2709734"/>
                  <a:pt x="11946866" y="2705883"/>
                </a:cubicBezTo>
                <a:cubicBezTo>
                  <a:pt x="11812404" y="2703693"/>
                  <a:pt x="11661891" y="2703123"/>
                  <a:pt x="11612392" y="2704612"/>
                </a:cubicBezTo>
                <a:lnTo>
                  <a:pt x="11522393" y="2707321"/>
                </a:lnTo>
                <a:lnTo>
                  <a:pt x="11513901" y="3104342"/>
                </a:lnTo>
                <a:cubicBezTo>
                  <a:pt x="11509231" y="3322700"/>
                  <a:pt x="11506972" y="3502917"/>
                  <a:pt x="11508882" y="3504827"/>
                </a:cubicBezTo>
                <a:cubicBezTo>
                  <a:pt x="11520517" y="3516462"/>
                  <a:pt x="11946051" y="3546982"/>
                  <a:pt x="12025446" y="3541876"/>
                </a:cubicBezTo>
                <a:cubicBezTo>
                  <a:pt x="12127543" y="3535311"/>
                  <a:pt x="12191341" y="3550875"/>
                  <a:pt x="12191341" y="3582347"/>
                </a:cubicBezTo>
                <a:cubicBezTo>
                  <a:pt x="12191341" y="3598567"/>
                  <a:pt x="12166271" y="3599029"/>
                  <a:pt x="11997666" y="3585910"/>
                </a:cubicBezTo>
                <a:cubicBezTo>
                  <a:pt x="11891145" y="3577621"/>
                  <a:pt x="11738491" y="3565967"/>
                  <a:pt x="11658436" y="3560010"/>
                </a:cubicBezTo>
                <a:cubicBezTo>
                  <a:pt x="11578380" y="3554055"/>
                  <a:pt x="11509070" y="3547499"/>
                  <a:pt x="11504415" y="3545442"/>
                </a:cubicBezTo>
                <a:cubicBezTo>
                  <a:pt x="11499760" y="3543385"/>
                  <a:pt x="11493822" y="3696008"/>
                  <a:pt x="11491221" y="3884603"/>
                </a:cubicBezTo>
                <a:lnTo>
                  <a:pt x="11486491" y="4227503"/>
                </a:lnTo>
                <a:lnTo>
                  <a:pt x="11588091" y="4248223"/>
                </a:lnTo>
                <a:cubicBezTo>
                  <a:pt x="12076914" y="4347914"/>
                  <a:pt x="12218842" y="4388385"/>
                  <a:pt x="12187950" y="4419277"/>
                </a:cubicBezTo>
                <a:cubicBezTo>
                  <a:pt x="12184359" y="4422868"/>
                  <a:pt x="12119359" y="4411296"/>
                  <a:pt x="12043506" y="4393562"/>
                </a:cubicBezTo>
                <a:cubicBezTo>
                  <a:pt x="11766968" y="4328908"/>
                  <a:pt x="11486508" y="4274834"/>
                  <a:pt x="11487196" y="4286303"/>
                </a:cubicBezTo>
                <a:cubicBezTo>
                  <a:pt x="11487585" y="4292769"/>
                  <a:pt x="11482275" y="4463565"/>
                  <a:pt x="11475399" y="4665849"/>
                </a:cubicBezTo>
                <a:cubicBezTo>
                  <a:pt x="11468522" y="4868134"/>
                  <a:pt x="11465843" y="5036588"/>
                  <a:pt x="11469446" y="5040191"/>
                </a:cubicBezTo>
                <a:cubicBezTo>
                  <a:pt x="11473048" y="5043793"/>
                  <a:pt x="11526935" y="5055547"/>
                  <a:pt x="11589193" y="5066310"/>
                </a:cubicBezTo>
                <a:cubicBezTo>
                  <a:pt x="11714545" y="5087980"/>
                  <a:pt x="11748141" y="5094610"/>
                  <a:pt x="11969091" y="5141283"/>
                </a:cubicBezTo>
                <a:cubicBezTo>
                  <a:pt x="12153633" y="5180265"/>
                  <a:pt x="12191341" y="5193529"/>
                  <a:pt x="12191341" y="5219461"/>
                </a:cubicBezTo>
                <a:cubicBezTo>
                  <a:pt x="12191341" y="5236854"/>
                  <a:pt x="12183676" y="5237494"/>
                  <a:pt x="12131016" y="5224494"/>
                </a:cubicBezTo>
                <a:cubicBezTo>
                  <a:pt x="11895185" y="5166281"/>
                  <a:pt x="11490171" y="5085460"/>
                  <a:pt x="11455711" y="5089738"/>
                </a:cubicBezTo>
                <a:cubicBezTo>
                  <a:pt x="11449667" y="5090489"/>
                  <a:pt x="11442689" y="5236374"/>
                  <a:pt x="11440206" y="5413927"/>
                </a:cubicBezTo>
                <a:lnTo>
                  <a:pt x="11435691" y="5736750"/>
                </a:lnTo>
                <a:lnTo>
                  <a:pt x="11609051" y="5790556"/>
                </a:lnTo>
                <a:cubicBezTo>
                  <a:pt x="12149940" y="5958430"/>
                  <a:pt x="12191341" y="5973366"/>
                  <a:pt x="12191341" y="6000615"/>
                </a:cubicBezTo>
                <a:cubicBezTo>
                  <a:pt x="12191341" y="6021908"/>
                  <a:pt x="12187279" y="6024297"/>
                  <a:pt x="12169116" y="6013688"/>
                </a:cubicBezTo>
                <a:cubicBezTo>
                  <a:pt x="12119231" y="5984550"/>
                  <a:pt x="11486975" y="5795953"/>
                  <a:pt x="11439178" y="5795953"/>
                </a:cubicBezTo>
                <a:cubicBezTo>
                  <a:pt x="11435420" y="5795953"/>
                  <a:pt x="11424740" y="5948829"/>
                  <a:pt x="11415443" y="6135678"/>
                </a:cubicBezTo>
                <a:lnTo>
                  <a:pt x="11398066" y="6484916"/>
                </a:lnTo>
                <a:cubicBezTo>
                  <a:pt x="11397805" y="6490148"/>
                  <a:pt x="11563326" y="6550865"/>
                  <a:pt x="11765891" y="6619844"/>
                </a:cubicBezTo>
                <a:cubicBezTo>
                  <a:pt x="11968456" y="6688822"/>
                  <a:pt x="12147050" y="6752304"/>
                  <a:pt x="12162766" y="6760915"/>
                </a:cubicBezTo>
                <a:cubicBezTo>
                  <a:pt x="12175544" y="6767916"/>
                  <a:pt x="12185697" y="6780676"/>
                  <a:pt x="12190172" y="6791685"/>
                </a:cubicBezTo>
                <a:lnTo>
                  <a:pt x="12192000" y="6804258"/>
                </a:lnTo>
                <a:lnTo>
                  <a:pt x="12192000" y="6806116"/>
                </a:lnTo>
                <a:lnTo>
                  <a:pt x="12183514" y="6811953"/>
                </a:lnTo>
                <a:cubicBezTo>
                  <a:pt x="12179209" y="6811953"/>
                  <a:pt x="12006126" y="6754803"/>
                  <a:pt x="11798885" y="6684953"/>
                </a:cubicBezTo>
                <a:cubicBezTo>
                  <a:pt x="11591643" y="6615103"/>
                  <a:pt x="11418001" y="6557953"/>
                  <a:pt x="11413012" y="6557953"/>
                </a:cubicBezTo>
                <a:cubicBezTo>
                  <a:pt x="11408023" y="6557953"/>
                  <a:pt x="11403941" y="6626533"/>
                  <a:pt x="11403941" y="6710353"/>
                </a:cubicBezTo>
                <a:cubicBezTo>
                  <a:pt x="11403941" y="6783341"/>
                  <a:pt x="11403662" y="6821441"/>
                  <a:pt x="11400215" y="6841294"/>
                </a:cubicBezTo>
                <a:lnTo>
                  <a:pt x="11392945" y="6858000"/>
                </a:lnTo>
                <a:lnTo>
                  <a:pt x="11361804" y="6858000"/>
                </a:lnTo>
                <a:lnTo>
                  <a:pt x="11357818" y="6852103"/>
                </a:lnTo>
                <a:cubicBezTo>
                  <a:pt x="11351101" y="6835968"/>
                  <a:pt x="11350167" y="6795636"/>
                  <a:pt x="11348902" y="6695266"/>
                </a:cubicBezTo>
                <a:lnTo>
                  <a:pt x="11346791" y="6527779"/>
                </a:lnTo>
                <a:lnTo>
                  <a:pt x="11181691" y="6478950"/>
                </a:lnTo>
                <a:cubicBezTo>
                  <a:pt x="10864629" y="6385179"/>
                  <a:pt x="10546008" y="6306752"/>
                  <a:pt x="10533386" y="6319375"/>
                </a:cubicBezTo>
                <a:cubicBezTo>
                  <a:pt x="10526465" y="6326296"/>
                  <a:pt x="10501371" y="6678232"/>
                  <a:pt x="10500754" y="6777028"/>
                </a:cubicBezTo>
                <a:cubicBezTo>
                  <a:pt x="10500544" y="6810666"/>
                  <a:pt x="10499391" y="6832097"/>
                  <a:pt x="10496433" y="6845119"/>
                </a:cubicBezTo>
                <a:lnTo>
                  <a:pt x="10490886" y="6858000"/>
                </a:lnTo>
                <a:lnTo>
                  <a:pt x="10476229" y="6858000"/>
                </a:lnTo>
                <a:lnTo>
                  <a:pt x="10471557" y="6853602"/>
                </a:lnTo>
                <a:cubicBezTo>
                  <a:pt x="10464159" y="6832992"/>
                  <a:pt x="10463291" y="6771084"/>
                  <a:pt x="10465015" y="6605578"/>
                </a:cubicBezTo>
                <a:cubicBezTo>
                  <a:pt x="10466489" y="6464132"/>
                  <a:pt x="10468324" y="6334533"/>
                  <a:pt x="10469093" y="6317582"/>
                </a:cubicBezTo>
                <a:cubicBezTo>
                  <a:pt x="10470427" y="6288162"/>
                  <a:pt x="10462980" y="6285151"/>
                  <a:pt x="10305391" y="6251387"/>
                </a:cubicBezTo>
                <a:cubicBezTo>
                  <a:pt x="10116489" y="6210914"/>
                  <a:pt x="9692918" y="6143843"/>
                  <a:pt x="9683801" y="6152960"/>
                </a:cubicBezTo>
                <a:cubicBezTo>
                  <a:pt x="9678056" y="6158704"/>
                  <a:pt x="9638641" y="6745822"/>
                  <a:pt x="9638641" y="6825638"/>
                </a:cubicBezTo>
                <a:cubicBezTo>
                  <a:pt x="9638641" y="6838617"/>
                  <a:pt x="9637073" y="6847896"/>
                  <a:pt x="9633681" y="6853930"/>
                </a:cubicBezTo>
                <a:lnTo>
                  <a:pt x="9626345" y="6858000"/>
                </a:lnTo>
                <a:lnTo>
                  <a:pt x="9610121" y="6858000"/>
                </a:lnTo>
                <a:lnTo>
                  <a:pt x="9606723" y="6855891"/>
                </a:lnTo>
                <a:cubicBezTo>
                  <a:pt x="9598417" y="6839758"/>
                  <a:pt x="9597772" y="6788585"/>
                  <a:pt x="9599522" y="6637328"/>
                </a:cubicBezTo>
                <a:cubicBezTo>
                  <a:pt x="9601952" y="6427207"/>
                  <a:pt x="9617942" y="6128521"/>
                  <a:pt x="9626381" y="6135640"/>
                </a:cubicBezTo>
                <a:cubicBezTo>
                  <a:pt x="9628425" y="6137365"/>
                  <a:pt x="9564869" y="6127808"/>
                  <a:pt x="9485144" y="6114403"/>
                </a:cubicBezTo>
                <a:cubicBezTo>
                  <a:pt x="9342354" y="6090393"/>
                  <a:pt x="8831296" y="6052965"/>
                  <a:pt x="8818667" y="6065594"/>
                </a:cubicBezTo>
                <a:cubicBezTo>
                  <a:pt x="8804971" y="6079290"/>
                  <a:pt x="8763903" y="6595571"/>
                  <a:pt x="8767538" y="6708355"/>
                </a:cubicBezTo>
                <a:lnTo>
                  <a:pt x="8771362" y="6827006"/>
                </a:lnTo>
                <a:lnTo>
                  <a:pt x="9100227" y="6826216"/>
                </a:lnTo>
                <a:cubicBezTo>
                  <a:pt x="9281102" y="6825781"/>
                  <a:pt x="9463381" y="6830217"/>
                  <a:pt x="9505291" y="6836074"/>
                </a:cubicBezTo>
                <a:cubicBezTo>
                  <a:pt x="9552892" y="6842726"/>
                  <a:pt x="9357464" y="6846676"/>
                  <a:pt x="8984591" y="6846600"/>
                </a:cubicBezTo>
                <a:cubicBezTo>
                  <a:pt x="8656296" y="6846532"/>
                  <a:pt x="8419123" y="6842132"/>
                  <a:pt x="8457541" y="6836820"/>
                </a:cubicBezTo>
                <a:cubicBezTo>
                  <a:pt x="8495959" y="6831510"/>
                  <a:pt x="8571066" y="6829457"/>
                  <a:pt x="8624446" y="6832259"/>
                </a:cubicBezTo>
                <a:lnTo>
                  <a:pt x="8721501" y="6837353"/>
                </a:lnTo>
                <a:lnTo>
                  <a:pt x="8722828" y="6707178"/>
                </a:lnTo>
                <a:cubicBezTo>
                  <a:pt x="8724846" y="6509317"/>
                  <a:pt x="8748641" y="6136928"/>
                  <a:pt x="8761781" y="6097578"/>
                </a:cubicBezTo>
                <a:lnTo>
                  <a:pt x="8773444" y="6062653"/>
                </a:lnTo>
                <a:lnTo>
                  <a:pt x="8491668" y="6056647"/>
                </a:lnTo>
                <a:cubicBezTo>
                  <a:pt x="8285886" y="6052261"/>
                  <a:pt x="8179585" y="6055451"/>
                  <a:pt x="8097522" y="6068475"/>
                </a:cubicBezTo>
                <a:cubicBezTo>
                  <a:pt x="8035719" y="6078283"/>
                  <a:pt x="7982265" y="6089195"/>
                  <a:pt x="7978737" y="6092723"/>
                </a:cubicBezTo>
                <a:cubicBezTo>
                  <a:pt x="7965042" y="6106418"/>
                  <a:pt x="7925346" y="6658856"/>
                  <a:pt x="7930934" y="6757978"/>
                </a:cubicBezTo>
                <a:cubicBezTo>
                  <a:pt x="7933749" y="6807907"/>
                  <a:pt x="7934912" y="6834101"/>
                  <a:pt x="7932194" y="6847812"/>
                </a:cubicBezTo>
                <a:lnTo>
                  <a:pt x="7926323" y="6858000"/>
                </a:lnTo>
                <a:lnTo>
                  <a:pt x="7894173" y="6858000"/>
                </a:lnTo>
                <a:lnTo>
                  <a:pt x="7890481" y="6852533"/>
                </a:lnTo>
                <a:cubicBezTo>
                  <a:pt x="7884128" y="6836697"/>
                  <a:pt x="7884319" y="6796460"/>
                  <a:pt x="7885604" y="6694478"/>
                </a:cubicBezTo>
                <a:cubicBezTo>
                  <a:pt x="7887856" y="6515753"/>
                  <a:pt x="7906663" y="6180485"/>
                  <a:pt x="7917595" y="6124186"/>
                </a:cubicBezTo>
                <a:cubicBezTo>
                  <a:pt x="7923832" y="6092063"/>
                  <a:pt x="7921591" y="6090426"/>
                  <a:pt x="7870166" y="6089536"/>
                </a:cubicBezTo>
                <a:cubicBezTo>
                  <a:pt x="7798865" y="6088301"/>
                  <a:pt x="7449641" y="6132853"/>
                  <a:pt x="7319388" y="6159799"/>
                </a:cubicBezTo>
                <a:lnTo>
                  <a:pt x="7216284" y="6181129"/>
                </a:lnTo>
                <a:lnTo>
                  <a:pt x="7202180" y="6296516"/>
                </a:lnTo>
                <a:cubicBezTo>
                  <a:pt x="7194423" y="6359979"/>
                  <a:pt x="7187116" y="6513344"/>
                  <a:pt x="7185942" y="6637328"/>
                </a:cubicBezTo>
                <a:cubicBezTo>
                  <a:pt x="7184407" y="6799531"/>
                  <a:pt x="7183394" y="6845231"/>
                  <a:pt x="7172700" y="6857944"/>
                </a:cubicBezTo>
                <a:lnTo>
                  <a:pt x="7172532" y="6858000"/>
                </a:lnTo>
                <a:lnTo>
                  <a:pt x="7143612" y="6858000"/>
                </a:lnTo>
                <a:lnTo>
                  <a:pt x="7137034" y="6844324"/>
                </a:lnTo>
                <a:cubicBezTo>
                  <a:pt x="7133889" y="6827863"/>
                  <a:pt x="7133924" y="6796906"/>
                  <a:pt x="7134744" y="6738928"/>
                </a:cubicBezTo>
                <a:cubicBezTo>
                  <a:pt x="7135708" y="6670824"/>
                  <a:pt x="7143160" y="6519377"/>
                  <a:pt x="7151304" y="6402378"/>
                </a:cubicBezTo>
                <a:cubicBezTo>
                  <a:pt x="7159448" y="6285379"/>
                  <a:pt x="7162617" y="6189653"/>
                  <a:pt x="7158346" y="6189653"/>
                </a:cubicBezTo>
                <a:cubicBezTo>
                  <a:pt x="7154075" y="6189653"/>
                  <a:pt x="7051740" y="6206333"/>
                  <a:pt x="6930936" y="6226719"/>
                </a:cubicBezTo>
                <a:cubicBezTo>
                  <a:pt x="6740024" y="6258936"/>
                  <a:pt x="6464704" y="6326227"/>
                  <a:pt x="6416404" y="6352476"/>
                </a:cubicBezTo>
                <a:cubicBezTo>
                  <a:pt x="6404978" y="6358686"/>
                  <a:pt x="6402254" y="6388121"/>
                  <a:pt x="6406686" y="6457534"/>
                </a:cubicBezTo>
                <a:cubicBezTo>
                  <a:pt x="6410072" y="6510571"/>
                  <a:pt x="6409104" y="6623443"/>
                  <a:pt x="6404540" y="6708359"/>
                </a:cubicBezTo>
                <a:cubicBezTo>
                  <a:pt x="6399496" y="6802174"/>
                  <a:pt x="6395313" y="6842113"/>
                  <a:pt x="6387027" y="6856219"/>
                </a:cubicBezTo>
                <a:lnTo>
                  <a:pt x="6384345" y="6858000"/>
                </a:lnTo>
                <a:lnTo>
                  <a:pt x="6371699" y="6858000"/>
                </a:lnTo>
                <a:lnTo>
                  <a:pt x="6367512" y="6854375"/>
                </a:lnTo>
                <a:cubicBezTo>
                  <a:pt x="6360502" y="6835252"/>
                  <a:pt x="6361194" y="6776794"/>
                  <a:pt x="6366948" y="6615103"/>
                </a:cubicBezTo>
                <a:cubicBezTo>
                  <a:pt x="6374290" y="6408740"/>
                  <a:pt x="6372836" y="6367453"/>
                  <a:pt x="6358232" y="6367453"/>
                </a:cubicBezTo>
                <a:cubicBezTo>
                  <a:pt x="6273660" y="6367453"/>
                  <a:pt x="5960892" y="6445587"/>
                  <a:pt x="5766664" y="6515235"/>
                </a:cubicBezTo>
                <a:cubicBezTo>
                  <a:pt x="5701144" y="6538730"/>
                  <a:pt x="5645424" y="6557953"/>
                  <a:pt x="5642840" y="6557953"/>
                </a:cubicBezTo>
                <a:cubicBezTo>
                  <a:pt x="5640256" y="6557953"/>
                  <a:pt x="5638140" y="6626533"/>
                  <a:pt x="5638140" y="6710353"/>
                </a:cubicBezTo>
                <a:cubicBezTo>
                  <a:pt x="5638140" y="6782828"/>
                  <a:pt x="5637824" y="6820928"/>
                  <a:pt x="5634426" y="6840909"/>
                </a:cubicBezTo>
                <a:lnTo>
                  <a:pt x="5627230" y="6858000"/>
                </a:lnTo>
                <a:lnTo>
                  <a:pt x="5597061" y="6858000"/>
                </a:lnTo>
                <a:lnTo>
                  <a:pt x="5591057" y="6842512"/>
                </a:lnTo>
                <a:cubicBezTo>
                  <a:pt x="5588858" y="6823417"/>
                  <a:pt x="5590872" y="6786374"/>
                  <a:pt x="5595164" y="6714581"/>
                </a:cubicBezTo>
                <a:cubicBezTo>
                  <a:pt x="5603564" y="6574093"/>
                  <a:pt x="5602766" y="6566432"/>
                  <a:pt x="5579808" y="6566883"/>
                </a:cubicBezTo>
                <a:cubicBezTo>
                  <a:pt x="5539234" y="6567679"/>
                  <a:pt x="4949692" y="6735873"/>
                  <a:pt x="4892016" y="6763108"/>
                </a:cubicBezTo>
                <a:cubicBezTo>
                  <a:pt x="4846660" y="6784524"/>
                  <a:pt x="4838040" y="6794515"/>
                  <a:pt x="4838040" y="6825674"/>
                </a:cubicBezTo>
                <a:cubicBezTo>
                  <a:pt x="4838040" y="6837920"/>
                  <a:pt x="4836424" y="6847190"/>
                  <a:pt x="4833235" y="6853398"/>
                </a:cubicBezTo>
                <a:lnTo>
                  <a:pt x="4826229" y="6858000"/>
                </a:lnTo>
                <a:lnTo>
                  <a:pt x="4811149" y="6858000"/>
                </a:lnTo>
                <a:lnTo>
                  <a:pt x="4805021" y="6854286"/>
                </a:lnTo>
                <a:cubicBezTo>
                  <a:pt x="4801740" y="6848818"/>
                  <a:pt x="4799940" y="6840881"/>
                  <a:pt x="4799940" y="6831003"/>
                </a:cubicBezTo>
                <a:cubicBezTo>
                  <a:pt x="4799940" y="6792928"/>
                  <a:pt x="4808926" y="6793346"/>
                  <a:pt x="4660152" y="6824495"/>
                </a:cubicBezTo>
                <a:cubicBezTo>
                  <a:pt x="4594709" y="6838197"/>
                  <a:pt x="4532220" y="6848889"/>
                  <a:pt x="4487601" y="6854647"/>
                </a:cubicBezTo>
                <a:lnTo>
                  <a:pt x="4450704" y="6858000"/>
                </a:lnTo>
                <a:lnTo>
                  <a:pt x="4431521" y="6858000"/>
                </a:lnTo>
                <a:lnTo>
                  <a:pt x="4422270" y="6855191"/>
                </a:lnTo>
                <a:cubicBezTo>
                  <a:pt x="4434388" y="6843072"/>
                  <a:pt x="4700216" y="6761234"/>
                  <a:pt x="4750572" y="6754117"/>
                </a:cubicBezTo>
                <a:lnTo>
                  <a:pt x="4796456" y="6747634"/>
                </a:lnTo>
                <a:lnTo>
                  <a:pt x="4798024" y="6528968"/>
                </a:lnTo>
                <a:cubicBezTo>
                  <a:pt x="4798888" y="6408702"/>
                  <a:pt x="4806198" y="6165360"/>
                  <a:pt x="4814270" y="5988207"/>
                </a:cubicBezTo>
                <a:lnTo>
                  <a:pt x="4828944" y="5666111"/>
                </a:lnTo>
                <a:lnTo>
                  <a:pt x="4766818" y="5668694"/>
                </a:lnTo>
                <a:cubicBezTo>
                  <a:pt x="4732648" y="5670115"/>
                  <a:pt x="4670400" y="5679001"/>
                  <a:pt x="4628492" y="5688441"/>
                </a:cubicBezTo>
                <a:cubicBezTo>
                  <a:pt x="4586580" y="5697880"/>
                  <a:pt x="4466566" y="5723629"/>
                  <a:pt x="4361793" y="5745659"/>
                </a:cubicBezTo>
                <a:cubicBezTo>
                  <a:pt x="4257016" y="5767690"/>
                  <a:pt x="4148432" y="5792305"/>
                  <a:pt x="4120492" y="5800359"/>
                </a:cubicBezTo>
                <a:lnTo>
                  <a:pt x="4069692" y="5815003"/>
                </a:lnTo>
                <a:lnTo>
                  <a:pt x="4061912" y="6126153"/>
                </a:lnTo>
                <a:cubicBezTo>
                  <a:pt x="4057634" y="6297286"/>
                  <a:pt x="4056206" y="6530351"/>
                  <a:pt x="4058736" y="6644076"/>
                </a:cubicBezTo>
                <a:cubicBezTo>
                  <a:pt x="4061700" y="6777186"/>
                  <a:pt x="4061247" y="6827541"/>
                  <a:pt x="4053738" y="6847122"/>
                </a:cubicBezTo>
                <a:lnTo>
                  <a:pt x="4044073" y="6858000"/>
                </a:lnTo>
                <a:lnTo>
                  <a:pt x="4017725" y="6858000"/>
                </a:lnTo>
                <a:lnTo>
                  <a:pt x="4016885" y="6848045"/>
                </a:lnTo>
                <a:cubicBezTo>
                  <a:pt x="4015350" y="6797944"/>
                  <a:pt x="4018904" y="6591634"/>
                  <a:pt x="4025706" y="6348868"/>
                </a:cubicBezTo>
                <a:cubicBezTo>
                  <a:pt x="4033480" y="6071420"/>
                  <a:pt x="4037576" y="5842155"/>
                  <a:pt x="4034808" y="5839388"/>
                </a:cubicBezTo>
                <a:cubicBezTo>
                  <a:pt x="4027000" y="5831577"/>
                  <a:pt x="3364256" y="5986963"/>
                  <a:pt x="3312726" y="6008688"/>
                </a:cubicBezTo>
                <a:lnTo>
                  <a:pt x="3266960" y="6027981"/>
                </a:lnTo>
                <a:lnTo>
                  <a:pt x="3258752" y="6180661"/>
                </a:lnTo>
                <a:cubicBezTo>
                  <a:pt x="3254236" y="6264635"/>
                  <a:pt x="3250540" y="6452459"/>
                  <a:pt x="3250540" y="6598047"/>
                </a:cubicBezTo>
                <a:cubicBezTo>
                  <a:pt x="3250540" y="6787573"/>
                  <a:pt x="3249917" y="6841707"/>
                  <a:pt x="3239771" y="6856929"/>
                </a:cubicBezTo>
                <a:lnTo>
                  <a:pt x="3237260" y="6858000"/>
                </a:lnTo>
                <a:lnTo>
                  <a:pt x="3212015" y="6858000"/>
                </a:lnTo>
                <a:lnTo>
                  <a:pt x="3205501" y="6846622"/>
                </a:lnTo>
                <a:cubicBezTo>
                  <a:pt x="3201962" y="6833043"/>
                  <a:pt x="3201022" y="6808437"/>
                  <a:pt x="3200472" y="6764328"/>
                </a:cubicBezTo>
                <a:cubicBezTo>
                  <a:pt x="3199796" y="6710194"/>
                  <a:pt x="3204766" y="6527315"/>
                  <a:pt x="3211516" y="6357928"/>
                </a:cubicBezTo>
                <a:lnTo>
                  <a:pt x="3223788" y="6049953"/>
                </a:lnTo>
                <a:lnTo>
                  <a:pt x="3189160" y="6049953"/>
                </a:lnTo>
                <a:cubicBezTo>
                  <a:pt x="3054220" y="6049953"/>
                  <a:pt x="2463036" y="6109854"/>
                  <a:pt x="2434566" y="6126412"/>
                </a:cubicBezTo>
                <a:cubicBezTo>
                  <a:pt x="2414222" y="6138243"/>
                  <a:pt x="2412340" y="6169952"/>
                  <a:pt x="2412340" y="6501045"/>
                </a:cubicBezTo>
                <a:cubicBezTo>
                  <a:pt x="2412340" y="6735833"/>
                  <a:pt x="2410899" y="6821900"/>
                  <a:pt x="2403224" y="6850259"/>
                </a:cubicBezTo>
                <a:lnTo>
                  <a:pt x="2399761" y="6858000"/>
                </a:lnTo>
                <a:lnTo>
                  <a:pt x="2386830" y="6858000"/>
                </a:lnTo>
                <a:lnTo>
                  <a:pt x="2383359" y="6850208"/>
                </a:lnTo>
                <a:cubicBezTo>
                  <a:pt x="2375681" y="6821728"/>
                  <a:pt x="2374240" y="6735283"/>
                  <a:pt x="2374240" y="6499390"/>
                </a:cubicBezTo>
                <a:lnTo>
                  <a:pt x="2374240" y="6136026"/>
                </a:lnTo>
                <a:lnTo>
                  <a:pt x="2326616" y="6136904"/>
                </a:lnTo>
                <a:cubicBezTo>
                  <a:pt x="2230208" y="6138681"/>
                  <a:pt x="1592880" y="6216906"/>
                  <a:pt x="1583666" y="6228092"/>
                </a:cubicBezTo>
                <a:cubicBezTo>
                  <a:pt x="1578428" y="6234452"/>
                  <a:pt x="1574140" y="6379853"/>
                  <a:pt x="1574140" y="6551205"/>
                </a:cubicBezTo>
                <a:cubicBezTo>
                  <a:pt x="1574140" y="6752554"/>
                  <a:pt x="1572660" y="6827125"/>
                  <a:pt x="1564994" y="6851827"/>
                </a:cubicBezTo>
                <a:lnTo>
                  <a:pt x="1561839" y="6858000"/>
                </a:lnTo>
                <a:lnTo>
                  <a:pt x="1548341" y="6858000"/>
                </a:lnTo>
                <a:lnTo>
                  <a:pt x="1545190" y="6851847"/>
                </a:lnTo>
                <a:cubicBezTo>
                  <a:pt x="1537523" y="6827192"/>
                  <a:pt x="1536040" y="6752768"/>
                  <a:pt x="1536040" y="6551846"/>
                </a:cubicBezTo>
                <a:lnTo>
                  <a:pt x="1536040" y="6240939"/>
                </a:lnTo>
                <a:lnTo>
                  <a:pt x="1469366" y="6241667"/>
                </a:lnTo>
                <a:cubicBezTo>
                  <a:pt x="1432696" y="6242067"/>
                  <a:pt x="1362686" y="6247788"/>
                  <a:pt x="1313792" y="6254380"/>
                </a:cubicBezTo>
                <a:cubicBezTo>
                  <a:pt x="1264896" y="6260972"/>
                  <a:pt x="1121452" y="6272813"/>
                  <a:pt x="995028" y="6280694"/>
                </a:cubicBezTo>
                <a:lnTo>
                  <a:pt x="765162" y="6295021"/>
                </a:lnTo>
                <a:lnTo>
                  <a:pt x="750594" y="6486812"/>
                </a:lnTo>
                <a:cubicBezTo>
                  <a:pt x="742580" y="6592297"/>
                  <a:pt x="738864" y="6720037"/>
                  <a:pt x="742332" y="6770678"/>
                </a:cubicBezTo>
                <a:cubicBezTo>
                  <a:pt x="744942" y="6808769"/>
                  <a:pt x="745697" y="6831788"/>
                  <a:pt x="743830" y="6845284"/>
                </a:cubicBezTo>
                <a:lnTo>
                  <a:pt x="739346" y="6858000"/>
                </a:lnTo>
                <a:lnTo>
                  <a:pt x="722670" y="6858000"/>
                </a:lnTo>
                <a:lnTo>
                  <a:pt x="719709" y="6852633"/>
                </a:lnTo>
                <a:cubicBezTo>
                  <a:pt x="712049" y="6829813"/>
                  <a:pt x="710540" y="6761153"/>
                  <a:pt x="710540" y="6577003"/>
                </a:cubicBezTo>
                <a:lnTo>
                  <a:pt x="710540" y="6291253"/>
                </a:lnTo>
                <a:lnTo>
                  <a:pt x="361292" y="6291253"/>
                </a:lnTo>
                <a:cubicBezTo>
                  <a:pt x="77906" y="6291253"/>
                  <a:pt x="12040" y="6288045"/>
                  <a:pt x="12040" y="6274241"/>
                </a:cubicBezTo>
                <a:cubicBezTo>
                  <a:pt x="12040" y="6260642"/>
                  <a:pt x="81228" y="6255594"/>
                  <a:pt x="356818" y="6249080"/>
                </a:cubicBezTo>
                <a:cubicBezTo>
                  <a:pt x="546446" y="6244598"/>
                  <a:pt x="700160" y="6236538"/>
                  <a:pt x="698408" y="6231167"/>
                </a:cubicBezTo>
                <a:cubicBezTo>
                  <a:pt x="696652" y="6225797"/>
                  <a:pt x="702276" y="6030891"/>
                  <a:pt x="710904" y="5798044"/>
                </a:cubicBezTo>
                <a:lnTo>
                  <a:pt x="726588" y="5374684"/>
                </a:lnTo>
                <a:lnTo>
                  <a:pt x="607440" y="5375526"/>
                </a:lnTo>
                <a:cubicBezTo>
                  <a:pt x="541908" y="5375988"/>
                  <a:pt x="381136" y="5382681"/>
                  <a:pt x="250166" y="5390398"/>
                </a:cubicBezTo>
                <a:cubicBezTo>
                  <a:pt x="12760" y="5404387"/>
                  <a:pt x="12040" y="5404349"/>
                  <a:pt x="12040" y="5377941"/>
                </a:cubicBezTo>
                <a:cubicBezTo>
                  <a:pt x="12040" y="5352956"/>
                  <a:pt x="20508" y="5351090"/>
                  <a:pt x="161266" y="5345061"/>
                </a:cubicBezTo>
                <a:cubicBezTo>
                  <a:pt x="243340" y="5341545"/>
                  <a:pt x="403360" y="5337793"/>
                  <a:pt x="516866" y="5336723"/>
                </a:cubicBezTo>
                <a:lnTo>
                  <a:pt x="723240" y="5334776"/>
                </a:lnTo>
                <a:lnTo>
                  <a:pt x="723240" y="4462231"/>
                </a:lnTo>
                <a:lnTo>
                  <a:pt x="650216" y="4462545"/>
                </a:lnTo>
                <a:cubicBezTo>
                  <a:pt x="610052" y="4462717"/>
                  <a:pt x="481686" y="4471340"/>
                  <a:pt x="364956" y="4481706"/>
                </a:cubicBezTo>
                <a:cubicBezTo>
                  <a:pt x="92536" y="4505898"/>
                  <a:pt x="12040" y="4506189"/>
                  <a:pt x="12040" y="4482984"/>
                </a:cubicBezTo>
                <a:cubicBezTo>
                  <a:pt x="12040" y="4454370"/>
                  <a:pt x="52260" y="4437398"/>
                  <a:pt x="119992" y="4437431"/>
                </a:cubicBezTo>
                <a:cubicBezTo>
                  <a:pt x="154916" y="4437448"/>
                  <a:pt x="304936" y="4433437"/>
                  <a:pt x="453366" y="4428518"/>
                </a:cubicBezTo>
                <a:lnTo>
                  <a:pt x="723240" y="4419574"/>
                </a:lnTo>
                <a:lnTo>
                  <a:pt x="723240" y="3572578"/>
                </a:lnTo>
                <a:lnTo>
                  <a:pt x="656566" y="3573221"/>
                </a:lnTo>
                <a:cubicBezTo>
                  <a:pt x="619896" y="3573575"/>
                  <a:pt x="533564" y="3582344"/>
                  <a:pt x="464720" y="3592709"/>
                </a:cubicBezTo>
                <a:cubicBezTo>
                  <a:pt x="395876" y="3603073"/>
                  <a:pt x="265860" y="3611553"/>
                  <a:pt x="175796" y="3611553"/>
                </a:cubicBezTo>
                <a:cubicBezTo>
                  <a:pt x="38704" y="3611553"/>
                  <a:pt x="12040" y="3608451"/>
                  <a:pt x="12040" y="3592503"/>
                </a:cubicBezTo>
                <a:cubicBezTo>
                  <a:pt x="12040" y="3577078"/>
                  <a:pt x="32392" y="3573453"/>
                  <a:pt x="118992" y="3573453"/>
                </a:cubicBezTo>
                <a:cubicBezTo>
                  <a:pt x="247016" y="3573453"/>
                  <a:pt x="695472" y="3538315"/>
                  <a:pt x="714060" y="3526828"/>
                </a:cubicBezTo>
                <a:cubicBezTo>
                  <a:pt x="728920" y="3517643"/>
                  <a:pt x="715768" y="2748811"/>
                  <a:pt x="700496" y="2733894"/>
                </a:cubicBezTo>
                <a:cubicBezTo>
                  <a:pt x="695544" y="2729057"/>
                  <a:pt x="622912" y="2732852"/>
                  <a:pt x="539092" y="2742327"/>
                </a:cubicBezTo>
                <a:cubicBezTo>
                  <a:pt x="455272" y="2751801"/>
                  <a:pt x="302396" y="2762660"/>
                  <a:pt x="199366" y="2766460"/>
                </a:cubicBezTo>
                <a:cubicBezTo>
                  <a:pt x="12888" y="2773330"/>
                  <a:pt x="12012" y="2773234"/>
                  <a:pt x="5694" y="2744787"/>
                </a:cubicBezTo>
                <a:lnTo>
                  <a:pt x="0" y="2719156"/>
                </a:lnTo>
                <a:lnTo>
                  <a:pt x="0" y="2716207"/>
                </a:lnTo>
                <a:lnTo>
                  <a:pt x="193020" y="2714574"/>
                </a:lnTo>
                <a:cubicBezTo>
                  <a:pt x="299538" y="2713675"/>
                  <a:pt x="446698" y="2706266"/>
                  <a:pt x="520040" y="2698111"/>
                </a:cubicBezTo>
                <a:cubicBezTo>
                  <a:pt x="593384" y="2689958"/>
                  <a:pt x="666250" y="2683164"/>
                  <a:pt x="681966" y="2683016"/>
                </a:cubicBezTo>
                <a:cubicBezTo>
                  <a:pt x="710094" y="2682752"/>
                  <a:pt x="710540" y="2680209"/>
                  <a:pt x="710540" y="2520529"/>
                </a:cubicBezTo>
                <a:cubicBezTo>
                  <a:pt x="710540" y="2431301"/>
                  <a:pt x="706792" y="2271665"/>
                  <a:pt x="702208" y="2165782"/>
                </a:cubicBezTo>
                <a:lnTo>
                  <a:pt x="693876" y="1973264"/>
                </a:lnTo>
                <a:lnTo>
                  <a:pt x="507352" y="1973264"/>
                </a:lnTo>
                <a:cubicBezTo>
                  <a:pt x="404764" y="1973264"/>
                  <a:pt x="251352" y="1969528"/>
                  <a:pt x="166436" y="1964962"/>
                </a:cubicBezTo>
                <a:cubicBezTo>
                  <a:pt x="23712" y="1957288"/>
                  <a:pt x="12040" y="1954756"/>
                  <a:pt x="12040" y="1931464"/>
                </a:cubicBezTo>
                <a:cubicBezTo>
                  <a:pt x="12040" y="1908516"/>
                  <a:pt x="18036" y="1906972"/>
                  <a:pt x="79192" y="1914159"/>
                </a:cubicBezTo>
                <a:cubicBezTo>
                  <a:pt x="116124" y="1918500"/>
                  <a:pt x="270428" y="1925908"/>
                  <a:pt x="422092" y="1930622"/>
                </a:cubicBezTo>
                <a:lnTo>
                  <a:pt x="697840" y="1939192"/>
                </a:lnTo>
                <a:lnTo>
                  <a:pt x="691380" y="1629202"/>
                </a:lnTo>
                <a:cubicBezTo>
                  <a:pt x="687828" y="1458707"/>
                  <a:pt x="684104" y="1291474"/>
                  <a:pt x="683106" y="1257572"/>
                </a:cubicBezTo>
                <a:lnTo>
                  <a:pt x="681292" y="1195932"/>
                </a:lnTo>
                <a:lnTo>
                  <a:pt x="635134" y="1203313"/>
                </a:lnTo>
                <a:cubicBezTo>
                  <a:pt x="609748" y="1207374"/>
                  <a:pt x="459166" y="1214586"/>
                  <a:pt x="300508" y="1219342"/>
                </a:cubicBezTo>
                <a:cubicBezTo>
                  <a:pt x="17412" y="1227827"/>
                  <a:pt x="12040" y="1227514"/>
                  <a:pt x="12040" y="1202529"/>
                </a:cubicBezTo>
                <a:cubicBezTo>
                  <a:pt x="12040" y="1178126"/>
                  <a:pt x="24820" y="1176502"/>
                  <a:pt x="320016" y="1163395"/>
                </a:cubicBezTo>
                <a:cubicBezTo>
                  <a:pt x="489402" y="1155874"/>
                  <a:pt x="640850" y="1148667"/>
                  <a:pt x="656566" y="1147383"/>
                </a:cubicBezTo>
                <a:lnTo>
                  <a:pt x="685140" y="1145046"/>
                </a:lnTo>
                <a:lnTo>
                  <a:pt x="685140" y="894942"/>
                </a:lnTo>
                <a:cubicBezTo>
                  <a:pt x="685140" y="717352"/>
                  <a:pt x="680722" y="640422"/>
                  <a:pt x="669900" y="629601"/>
                </a:cubicBezTo>
                <a:cubicBezTo>
                  <a:pt x="661520" y="621219"/>
                  <a:pt x="624664" y="614361"/>
                  <a:pt x="588000" y="614361"/>
                </a:cubicBezTo>
                <a:cubicBezTo>
                  <a:pt x="551340" y="614361"/>
                  <a:pt x="451040" y="602800"/>
                  <a:pt x="365116" y="588669"/>
                </a:cubicBezTo>
                <a:cubicBezTo>
                  <a:pt x="279192" y="574539"/>
                  <a:pt x="164600" y="556612"/>
                  <a:pt x="110466" y="548831"/>
                </a:cubicBezTo>
                <a:cubicBezTo>
                  <a:pt x="26572" y="536774"/>
                  <a:pt x="12040" y="531065"/>
                  <a:pt x="12040" y="510168"/>
                </a:cubicBezTo>
                <a:cubicBezTo>
                  <a:pt x="12040" y="481768"/>
                  <a:pt x="19602" y="480945"/>
                  <a:pt x="113640" y="499091"/>
                </a:cubicBezTo>
                <a:cubicBezTo>
                  <a:pt x="152058" y="506504"/>
                  <a:pt x="243500" y="520756"/>
                  <a:pt x="316840" y="530761"/>
                </a:cubicBezTo>
                <a:cubicBezTo>
                  <a:pt x="390184" y="540767"/>
                  <a:pt x="500196" y="555835"/>
                  <a:pt x="561316" y="564247"/>
                </a:cubicBezTo>
                <a:lnTo>
                  <a:pt x="672440" y="579541"/>
                </a:lnTo>
                <a:lnTo>
                  <a:pt x="672440" y="292152"/>
                </a:lnTo>
                <a:cubicBezTo>
                  <a:pt x="672440" y="59647"/>
                  <a:pt x="675708" y="4762"/>
                  <a:pt x="689552" y="4762"/>
                </a:cubicBezTo>
                <a:cubicBezTo>
                  <a:pt x="702720" y="4762"/>
                  <a:pt x="707094" y="36211"/>
                  <a:pt x="708544" y="141287"/>
                </a:cubicBezTo>
                <a:cubicBezTo>
                  <a:pt x="709578" y="216376"/>
                  <a:pt x="713308" y="344963"/>
                  <a:pt x="716832" y="427037"/>
                </a:cubicBezTo>
                <a:lnTo>
                  <a:pt x="723240" y="576261"/>
                </a:lnTo>
                <a:lnTo>
                  <a:pt x="843012" y="576261"/>
                </a:lnTo>
                <a:cubicBezTo>
                  <a:pt x="957732" y="576261"/>
                  <a:pt x="1296548" y="538424"/>
                  <a:pt x="1421188" y="511693"/>
                </a:cubicBezTo>
                <a:lnTo>
                  <a:pt x="1480580" y="498957"/>
                </a:lnTo>
                <a:lnTo>
                  <a:pt x="1474918" y="251859"/>
                </a:lnTo>
                <a:cubicBezTo>
                  <a:pt x="1469294" y="6451"/>
                  <a:pt x="1469440" y="4762"/>
                  <a:pt x="1496298" y="4762"/>
                </a:cubicBezTo>
                <a:cubicBezTo>
                  <a:pt x="1522940" y="4762"/>
                  <a:pt x="1523340" y="8342"/>
                  <a:pt x="1523340" y="246062"/>
                </a:cubicBezTo>
                <a:cubicBezTo>
                  <a:pt x="1523340" y="430839"/>
                  <a:pt x="1527064" y="487361"/>
                  <a:pt x="1539240" y="487361"/>
                </a:cubicBezTo>
                <a:cubicBezTo>
                  <a:pt x="1547986" y="487361"/>
                  <a:pt x="1609424" y="473530"/>
                  <a:pt x="1675766" y="456625"/>
                </a:cubicBezTo>
                <a:cubicBezTo>
                  <a:pt x="1853220" y="411407"/>
                  <a:pt x="2207292" y="334299"/>
                  <a:pt x="2269466" y="327332"/>
                </a:cubicBezTo>
                <a:lnTo>
                  <a:pt x="2323440" y="321283"/>
                </a:lnTo>
                <a:lnTo>
                  <a:pt x="2323440" y="163022"/>
                </a:lnTo>
                <a:cubicBezTo>
                  <a:pt x="2323440" y="38013"/>
                  <a:pt x="2327072" y="4762"/>
                  <a:pt x="2340722" y="4762"/>
                </a:cubicBezTo>
                <a:cubicBezTo>
                  <a:pt x="2352638" y="4762"/>
                  <a:pt x="2358518" y="23489"/>
                  <a:pt x="2359662" y="65087"/>
                </a:cubicBezTo>
                <a:cubicBezTo>
                  <a:pt x="2362244" y="158992"/>
                  <a:pt x="2373786" y="309562"/>
                  <a:pt x="2378404" y="309562"/>
                </a:cubicBezTo>
                <a:cubicBezTo>
                  <a:pt x="2380692" y="309562"/>
                  <a:pt x="2522140" y="269726"/>
                  <a:pt x="2692728" y="221037"/>
                </a:cubicBezTo>
                <a:cubicBezTo>
                  <a:pt x="2863318" y="172348"/>
                  <a:pt x="3040040" y="122287"/>
                  <a:pt x="3085440" y="109791"/>
                </a:cubicBezTo>
                <a:cubicBezTo>
                  <a:pt x="3160884" y="89027"/>
                  <a:pt x="3168876" y="83528"/>
                  <a:pt x="3178284" y="45917"/>
                </a:cubicBezTo>
                <a:cubicBezTo>
                  <a:pt x="3191532" y="-7065"/>
                  <a:pt x="3225140" y="-9256"/>
                  <a:pt x="3225140" y="42862"/>
                </a:cubicBezTo>
                <a:cubicBezTo>
                  <a:pt x="3225140" y="63817"/>
                  <a:pt x="3229428" y="77939"/>
                  <a:pt x="3234666" y="74243"/>
                </a:cubicBezTo>
                <a:cubicBezTo>
                  <a:pt x="3239904" y="70548"/>
                  <a:pt x="3304200" y="50581"/>
                  <a:pt x="3377540" y="29873"/>
                </a:cubicBezTo>
                <a:cubicBezTo>
                  <a:pt x="3427966" y="15635"/>
                  <a:pt x="3465495" y="6604"/>
                  <a:pt x="3496921" y="1725"/>
                </a:cubicBezTo>
                <a:close/>
              </a:path>
            </a:pathLst>
          </a:custGeom>
          <a:solidFill>
            <a:schemeClr val="accent1">
              <a:alpha val="3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 rot="3600000">
            <a:off x="11757175" y="5813310"/>
            <a:ext cx="455338" cy="751946"/>
          </a:xfrm>
          <a:custGeom>
            <a:avLst/>
            <a:gdLst>
              <a:gd name="connsiteX0" fmla="*/ 0 w 455338"/>
              <a:gd name="connsiteY0" fmla="*/ 0 h 751946"/>
              <a:gd name="connsiteX1" fmla="*/ 0 w 455338"/>
              <a:gd name="connsiteY1" fmla="*/ 751946 h 751946"/>
              <a:gd name="connsiteX2" fmla="*/ 455338 w 455338"/>
              <a:gd name="connsiteY2" fmla="*/ 751946 h 751946"/>
              <a:gd name="connsiteX3" fmla="*/ 455338 w 455338"/>
              <a:gd name="connsiteY3" fmla="*/ 262889 h 751946"/>
            </a:gdLst>
            <a:ahLst/>
            <a:cxnLst/>
            <a:rect l="l" t="t" r="r" b="b"/>
            <a:pathLst>
              <a:path w="455338" h="751946">
                <a:moveTo>
                  <a:pt x="0" y="0"/>
                </a:moveTo>
                <a:lnTo>
                  <a:pt x="0" y="751946"/>
                </a:lnTo>
                <a:lnTo>
                  <a:pt x="455338" y="751946"/>
                </a:lnTo>
                <a:lnTo>
                  <a:pt x="455338" y="26288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7" name="标题 1"/>
          <p:cNvSpPr txBox="1"/>
          <p:nvPr/>
        </p:nvSpPr>
        <p:spPr>
          <a:xfrm flipH="1">
            <a:off x="6635958" y="1346673"/>
            <a:ext cx="4483886" cy="4483882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/>
          </a:ln>
          <a:effectLst>
            <a:outerShdw blurRad="127000" dist="127000" dir="2700000" algn="tl" rotWithShape="0">
              <a:schemeClr val="tx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6756917" y="1486315"/>
            <a:ext cx="4241970" cy="4204600"/>
          </a:xfrm>
          <a:custGeom>
            <a:avLst/>
            <a:gdLst/>
            <a:ahLst/>
            <a:cxnLst/>
            <a:rect l="0" t="0" r="0" b="0"/>
            <a:pathLst>
              <a:path w="5505784" h="5457288">
                <a:moveTo>
                  <a:pt x="2513201" y="10938"/>
                </a:moveTo>
                <a:cubicBezTo>
                  <a:pt x="2191135" y="40235"/>
                  <a:pt x="1806530" y="150090"/>
                  <a:pt x="1528951" y="292069"/>
                </a:cubicBezTo>
                <a:cubicBezTo>
                  <a:pt x="1160404" y="480576"/>
                  <a:pt x="853776" y="725529"/>
                  <a:pt x="603339" y="1031503"/>
                </a:cubicBezTo>
                <a:cubicBezTo>
                  <a:pt x="301118" y="1400744"/>
                  <a:pt x="99968" y="1866260"/>
                  <a:pt x="21502" y="2378037"/>
                </a:cubicBezTo>
                <a:cubicBezTo>
                  <a:pt x="0" y="2518278"/>
                  <a:pt x="0" y="2948996"/>
                  <a:pt x="21502" y="3089237"/>
                </a:cubicBezTo>
                <a:cubicBezTo>
                  <a:pt x="83457" y="3493322"/>
                  <a:pt x="231516" y="3894360"/>
                  <a:pt x="431763" y="4200487"/>
                </a:cubicBezTo>
                <a:cubicBezTo>
                  <a:pt x="575223" y="4419799"/>
                  <a:pt x="802141" y="4673276"/>
                  <a:pt x="996211" y="4831001"/>
                </a:cubicBezTo>
                <a:cubicBezTo>
                  <a:pt x="1319293" y="5093575"/>
                  <a:pt x="1733882" y="5306354"/>
                  <a:pt x="2067518" y="5380829"/>
                </a:cubicBezTo>
                <a:cubicBezTo>
                  <a:pt x="2367272" y="5447740"/>
                  <a:pt x="2453761" y="5457287"/>
                  <a:pt x="2754501" y="5456668"/>
                </a:cubicBezTo>
                <a:cubicBezTo>
                  <a:pt x="3033470" y="5456093"/>
                  <a:pt x="3115145" y="5448175"/>
                  <a:pt x="3345051" y="5399413"/>
                </a:cubicBezTo>
                <a:cubicBezTo>
                  <a:pt x="3842447" y="5293919"/>
                  <a:pt x="4338967" y="5015391"/>
                  <a:pt x="4704727" y="4636686"/>
                </a:cubicBezTo>
                <a:cubicBezTo>
                  <a:pt x="4761034" y="4578386"/>
                  <a:pt x="4837650" y="4500156"/>
                  <a:pt x="4874986" y="4462840"/>
                </a:cubicBezTo>
                <a:cubicBezTo>
                  <a:pt x="4982248" y="4355633"/>
                  <a:pt x="5202908" y="3964429"/>
                  <a:pt x="5298761" y="3711537"/>
                </a:cubicBezTo>
                <a:cubicBezTo>
                  <a:pt x="5403522" y="3435142"/>
                  <a:pt x="5469673" y="3152980"/>
                  <a:pt x="5484479" y="2919367"/>
                </a:cubicBezTo>
                <a:cubicBezTo>
                  <a:pt x="5505783" y="2583221"/>
                  <a:pt x="5475712" y="2339484"/>
                  <a:pt x="5362277" y="1928893"/>
                </a:cubicBezTo>
                <a:cubicBezTo>
                  <a:pt x="5258094" y="1551784"/>
                  <a:pt x="4965677" y="1078035"/>
                  <a:pt x="4651534" y="777404"/>
                </a:cubicBezTo>
                <a:cubicBezTo>
                  <a:pt x="4466076" y="599923"/>
                  <a:pt x="4340634" y="505631"/>
                  <a:pt x="4122243" y="379549"/>
                </a:cubicBezTo>
                <a:cubicBezTo>
                  <a:pt x="3789196" y="187273"/>
                  <a:pt x="3551163" y="101287"/>
                  <a:pt x="3167251" y="34572"/>
                </a:cubicBezTo>
                <a:cubicBezTo>
                  <a:pt x="3056225" y="15278"/>
                  <a:pt x="2633432" y="0"/>
                  <a:pt x="2513201" y="10938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571936" y="2237826"/>
            <a:ext cx="301783" cy="30178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587985" y="3137314"/>
            <a:ext cx="5381658" cy="17373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4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教学</a:t>
            </a:r>
            <a:r>
              <a:rPr kumimoji="1" lang="zh-CN" altLang="en-US" sz="4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目标</a:t>
            </a:r>
            <a:endParaRPr kumimoji="1" lang="zh-CN" altLang="en-US" sz="46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22" name="标题 1"/>
          <p:cNvCxnSpPr/>
          <p:nvPr/>
        </p:nvCxnSpPr>
        <p:spPr>
          <a:xfrm>
            <a:off x="4999890" y="3522117"/>
            <a:ext cx="714593" cy="0"/>
          </a:xfrm>
          <a:prstGeom prst="line">
            <a:avLst/>
          </a:prstGeom>
          <a:noFill/>
          <a:ln w="9525" cap="sq">
            <a:solidFill>
              <a:schemeClr val="accent2">
                <a:alpha val="50000"/>
              </a:schemeClr>
            </a:solidFill>
            <a:prstDash val="dash"/>
            <a:miter/>
          </a:ln>
        </p:spPr>
      </p:cxnSp>
      <p:pic>
        <p:nvPicPr>
          <p:cNvPr id="23" name="图片 22"/>
          <p:cNvPicPr>
            <a:picLocks noChangeAspect="1"/>
          </p:cNvPicPr>
          <p:nvPr/>
        </p:nvPicPr>
        <p:blipFill>
          <a:blip r:embed="rId2">
            <a:alphaModFix amt="100000"/>
          </a:blip>
          <a:srcRect l="2893" t="3789" r="2893" b="3789"/>
          <a:stretch>
            <a:fillRect/>
          </a:stretch>
        </p:blipFill>
        <p:spPr>
          <a:xfrm>
            <a:off x="6483319" y="1144104"/>
            <a:ext cx="4832665" cy="4740678"/>
          </a:xfrm>
          <a:custGeom>
            <a:avLst/>
            <a:gdLst>
              <a:gd name="connsiteX0" fmla="*/ 0 w 4832665"/>
              <a:gd name="connsiteY0" fmla="*/ 0 h 4740678"/>
              <a:gd name="connsiteX1" fmla="*/ 4832665 w 4832665"/>
              <a:gd name="connsiteY1" fmla="*/ 0 h 4740678"/>
              <a:gd name="connsiteX2" fmla="*/ 4832665 w 4832665"/>
              <a:gd name="connsiteY2" fmla="*/ 4740678 h 4740678"/>
              <a:gd name="connsiteX3" fmla="*/ 0 w 4832665"/>
              <a:gd name="connsiteY3" fmla="*/ 4740678 h 4740678"/>
            </a:gdLst>
            <a:ahLst/>
            <a:cxnLst/>
            <a:rect l="l" t="t" r="r" b="b"/>
            <a:pathLst>
              <a:path w="4832665" h="4740678">
                <a:moveTo>
                  <a:pt x="0" y="0"/>
                </a:moveTo>
                <a:lnTo>
                  <a:pt x="4832665" y="0"/>
                </a:lnTo>
                <a:lnTo>
                  <a:pt x="4832665" y="4740678"/>
                </a:lnTo>
                <a:lnTo>
                  <a:pt x="0" y="4740678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467360" y="1987550"/>
            <a:ext cx="2531745" cy="3023870"/>
          </a:xfrm>
          <a:prstGeom prst="roundRect">
            <a:avLst>
              <a:gd name="adj" fmla="val 7034"/>
            </a:avLst>
          </a:prstGeom>
          <a:solidFill>
            <a:srgbClr val="88272C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3439160" y="1987550"/>
            <a:ext cx="2531745" cy="3028950"/>
          </a:xfrm>
          <a:prstGeom prst="roundRect">
            <a:avLst>
              <a:gd name="adj" fmla="val 7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381000" dist="127000" dir="5400000" sx="102000" sy="102000" algn="t" rotWithShape="0">
              <a:schemeClr val="accent1">
                <a:lumMod val="40000"/>
                <a:lumOff val="60000"/>
                <a:alpha val="15000"/>
              </a:schemeClr>
            </a:outerShdw>
          </a:effectLst>
        </p:spPr>
        <p:txBody>
          <a:bodyPr vert="horz" wrap="square" lIns="0" tIns="0" rIns="0" bIns="0" rtlCol="0" anchor="t"/>
          <a:lstStyle/>
          <a:p>
            <a:pPr algn="just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1515110" y="2242185"/>
            <a:ext cx="438785" cy="500380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4494530" y="2212340"/>
            <a:ext cx="429895" cy="560070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ahLst/>
            <a:cxnLst/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rgbClr val="88272C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624840" y="2926715"/>
            <a:ext cx="2254885" cy="19227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>
                <a:solidFill>
                  <a:schemeClr val="bg1"/>
                </a:solidFill>
              </a:rPr>
              <a:t>学生能够理解</a:t>
            </a:r>
            <a:r>
              <a:rPr kumimoji="1" lang="en-US" altLang="zh-CN">
                <a:solidFill>
                  <a:schemeClr val="bg1"/>
                </a:solidFill>
              </a:rPr>
              <a:t>while</a:t>
            </a:r>
            <a:r>
              <a:rPr kumimoji="1" lang="zh-CN" altLang="en-US">
                <a:solidFill>
                  <a:schemeClr val="bg1"/>
                </a:solidFill>
              </a:rPr>
              <a:t>循环的基本语法结构和逻辑流程。</a:t>
            </a:r>
            <a:endParaRPr kumimoji="1" lang="zh-CN" altLang="en-US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kumimoji="1" lang="en-US" altLang="zh-CN"/>
          </a:p>
          <a:p>
            <a:pPr algn="ctr">
              <a:lnSpc>
                <a:spcPct val="150000"/>
              </a:lnSpc>
            </a:pPr>
            <a:endParaRPr kumimoji="1" lang="en-US" altLang="zh-CN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3594100" y="2926715"/>
            <a:ext cx="2259965" cy="17849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/>
              <a:t>学生能够运用</a:t>
            </a:r>
            <a:r>
              <a:rPr kumimoji="1" lang="en-US" altLang="zh-CN"/>
              <a:t>while</a:t>
            </a:r>
            <a:r>
              <a:rPr kumimoji="1" lang="zh-CN" altLang="en-US"/>
              <a:t>循环解决简单的编程问题。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924761" y="1312203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教学目标</a:t>
            </a:r>
            <a:endParaRPr kumimoji="1" lang="zh-CN" altLang="en-US" sz="2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04217" y="1376474"/>
            <a:ext cx="312365" cy="312365"/>
            <a:chOff x="504217" y="534464"/>
            <a:chExt cx="312365" cy="312365"/>
          </a:xfrm>
        </p:grpSpPr>
        <p:sp>
          <p:nvSpPr>
            <p:cNvPr id="12" name="标题 1"/>
            <p:cNvSpPr txBox="1"/>
            <p:nvPr/>
          </p:nvSpPr>
          <p:spPr>
            <a:xfrm>
              <a:off x="504217" y="534464"/>
              <a:ext cx="312365" cy="312365"/>
            </a:xfrm>
            <a:prstGeom prst="ellipse">
              <a:avLst/>
            </a:prstGeom>
            <a:solidFill>
              <a:schemeClr val="bg1"/>
            </a:solidFill>
            <a:ln w="12700" cap="sq">
              <a:solidFill>
                <a:srgbClr val="88272C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3" name="标题 1"/>
            <p:cNvSpPr txBox="1"/>
            <p:nvPr/>
          </p:nvSpPr>
          <p:spPr>
            <a:xfrm>
              <a:off x="533681" y="563928"/>
              <a:ext cx="253437" cy="253437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rgbClr val="88272C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4" name="标题 1"/>
          <p:cNvSpPr txBox="1"/>
          <p:nvPr>
            <p:custDataLst>
              <p:tags r:id="rId7"/>
            </p:custDataLst>
          </p:nvPr>
        </p:nvSpPr>
        <p:spPr>
          <a:xfrm>
            <a:off x="6351270" y="2061210"/>
            <a:ext cx="2531745" cy="3023870"/>
          </a:xfrm>
          <a:prstGeom prst="roundRect">
            <a:avLst>
              <a:gd name="adj" fmla="val 7034"/>
            </a:avLst>
          </a:prstGeom>
          <a:solidFill>
            <a:srgbClr val="88272C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8"/>
            </p:custDataLst>
          </p:nvPr>
        </p:nvSpPr>
        <p:spPr>
          <a:xfrm>
            <a:off x="9260840" y="2061210"/>
            <a:ext cx="2531745" cy="3028950"/>
          </a:xfrm>
          <a:prstGeom prst="roundRect">
            <a:avLst>
              <a:gd name="adj" fmla="val 7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381000" dist="127000" dir="5400000" sx="102000" sy="102000" algn="t" rotWithShape="0">
              <a:schemeClr val="accent1">
                <a:lumMod val="40000"/>
                <a:lumOff val="60000"/>
                <a:alpha val="15000"/>
              </a:schemeClr>
            </a:outerShdw>
          </a:effectLst>
        </p:spPr>
        <p:txBody>
          <a:bodyPr vert="horz" wrap="square" lIns="0" tIns="0" rIns="0" bIns="0" rtlCol="0" anchor="t"/>
          <a:p>
            <a:pPr algn="just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9"/>
            </p:custDataLst>
          </p:nvPr>
        </p:nvSpPr>
        <p:spPr>
          <a:xfrm>
            <a:off x="7399020" y="2315845"/>
            <a:ext cx="438785" cy="500380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10"/>
            </p:custDataLst>
          </p:nvPr>
        </p:nvSpPr>
        <p:spPr>
          <a:xfrm>
            <a:off x="10316210" y="2286000"/>
            <a:ext cx="429895" cy="560070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ahLst/>
            <a:cxnLst/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rgbClr val="88272C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11"/>
            </p:custDataLst>
          </p:nvPr>
        </p:nvSpPr>
        <p:spPr>
          <a:xfrm>
            <a:off x="6508750" y="3000375"/>
            <a:ext cx="2254885" cy="19227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ctr">
              <a:lnSpc>
                <a:spcPct val="150000"/>
              </a:lnSpc>
            </a:pPr>
            <a:r>
              <a:rPr kumimoji="1" lang="zh-CN" altLang="en-US">
                <a:solidFill>
                  <a:schemeClr val="bg1"/>
                </a:solidFill>
              </a:rPr>
              <a:t>通过小组合作、自主探究等互动方式，学生能够在实践中理解</a:t>
            </a:r>
            <a:r>
              <a:rPr kumimoji="1" lang="en-US" altLang="zh-CN">
                <a:solidFill>
                  <a:schemeClr val="bg1"/>
                </a:solidFill>
              </a:rPr>
              <a:t>while</a:t>
            </a:r>
            <a:r>
              <a:rPr kumimoji="1" lang="zh-CN" altLang="en-US">
                <a:solidFill>
                  <a:schemeClr val="bg1"/>
                </a:solidFill>
              </a:rPr>
              <a:t>循环的应用场景。</a:t>
            </a:r>
            <a:endParaRPr kumimoji="1" lang="zh-CN" altLang="en-US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kumimoji="1" lang="zh-CN" altLang="en-US">
              <a:solidFill>
                <a:schemeClr val="bg1"/>
              </a:solidFill>
            </a:endParaRPr>
          </a:p>
        </p:txBody>
      </p:sp>
      <p:sp>
        <p:nvSpPr>
          <p:cNvPr id="19" name="标题 1"/>
          <p:cNvSpPr txBox="1"/>
          <p:nvPr>
            <p:custDataLst>
              <p:tags r:id="rId12"/>
            </p:custDataLst>
          </p:nvPr>
        </p:nvSpPr>
        <p:spPr>
          <a:xfrm>
            <a:off x="9415780" y="3000375"/>
            <a:ext cx="2259965" cy="17849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ctr">
              <a:lnSpc>
                <a:spcPct val="150000"/>
              </a:lnSpc>
            </a:pPr>
            <a:r>
              <a:rPr kumimoji="1" lang="zh-CN" altLang="en-US"/>
              <a:t>培养学生的逻辑思维和问题解决能力。</a:t>
            </a:r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>
          <a:xfrm>
            <a:off x="4040186" y="3697875"/>
            <a:ext cx="5023920" cy="2061834"/>
          </a:xfrm>
          <a:custGeom>
            <a:avLst/>
            <a:gdLst>
              <a:gd name="connsiteX0" fmla="*/ 107400 w 4515853"/>
              <a:gd name="connsiteY0" fmla="*/ 0 h 1853322"/>
              <a:gd name="connsiteX1" fmla="*/ 3826975 w 4515853"/>
              <a:gd name="connsiteY1" fmla="*/ 0 h 1853322"/>
              <a:gd name="connsiteX2" fmla="*/ 3822533 w 4515853"/>
              <a:gd name="connsiteY2" fmla="*/ 44063 h 1853322"/>
              <a:gd name="connsiteX3" fmla="*/ 4315828 w 4515853"/>
              <a:gd name="connsiteY3" fmla="*/ 537358 h 1853322"/>
              <a:gd name="connsiteX4" fmla="*/ 4507841 w 4515853"/>
              <a:gd name="connsiteY4" fmla="*/ 498592 h 1853322"/>
              <a:gd name="connsiteX5" fmla="*/ 4515853 w 4515853"/>
              <a:gd name="connsiteY5" fmla="*/ 494243 h 1853322"/>
              <a:gd name="connsiteX6" fmla="*/ 4515853 w 4515853"/>
              <a:gd name="connsiteY6" fmla="*/ 1745922 h 1853322"/>
              <a:gd name="connsiteX7" fmla="*/ 4408453 w 4515853"/>
              <a:gd name="connsiteY7" fmla="*/ 1853322 h 1853322"/>
              <a:gd name="connsiteX8" fmla="*/ 107400 w 4515853"/>
              <a:gd name="connsiteY8" fmla="*/ 1853322 h 1853322"/>
              <a:gd name="connsiteX9" fmla="*/ 0 w 4515853"/>
              <a:gd name="connsiteY9" fmla="*/ 1745922 h 1853322"/>
              <a:gd name="connsiteX10" fmla="*/ 0 w 4515853"/>
              <a:gd name="connsiteY10" fmla="*/ 107400 h 1853322"/>
              <a:gd name="connsiteX11" fmla="*/ 107400 w 4515853"/>
              <a:gd name="connsiteY11" fmla="*/ 0 h 1853322"/>
            </a:gdLst>
            <a:ahLst/>
            <a:cxnLst/>
            <a:rect l="l" t="t" r="r" b="b"/>
            <a:pathLst>
              <a:path w="4515853" h="1853322">
                <a:moveTo>
                  <a:pt x="107400" y="0"/>
                </a:moveTo>
                <a:lnTo>
                  <a:pt x="3826975" y="0"/>
                </a:lnTo>
                <a:lnTo>
                  <a:pt x="3822533" y="44063"/>
                </a:lnTo>
                <a:cubicBezTo>
                  <a:pt x="3822533" y="316502"/>
                  <a:pt x="4043389" y="537358"/>
                  <a:pt x="4315828" y="537358"/>
                </a:cubicBezTo>
                <a:cubicBezTo>
                  <a:pt x="4383938" y="537358"/>
                  <a:pt x="4448824" y="523555"/>
                  <a:pt x="4507841" y="498592"/>
                </a:cubicBezTo>
                <a:lnTo>
                  <a:pt x="4515853" y="494243"/>
                </a:lnTo>
                <a:lnTo>
                  <a:pt x="4515853" y="1745922"/>
                </a:lnTo>
                <a:cubicBezTo>
                  <a:pt x="4515853" y="1805237"/>
                  <a:pt x="4467768" y="1853322"/>
                  <a:pt x="4408453" y="1853322"/>
                </a:cubicBezTo>
                <a:lnTo>
                  <a:pt x="107400" y="1853322"/>
                </a:lnTo>
                <a:cubicBezTo>
                  <a:pt x="48085" y="1853322"/>
                  <a:pt x="0" y="1805237"/>
                  <a:pt x="0" y="1745922"/>
                </a:cubicBezTo>
                <a:lnTo>
                  <a:pt x="0" y="107400"/>
                </a:lnTo>
                <a:cubicBezTo>
                  <a:pt x="0" y="48085"/>
                  <a:pt x="48085" y="0"/>
                  <a:pt x="107400" y="0"/>
                </a:cubicBezTo>
                <a:close/>
              </a:path>
            </a:pathLst>
          </a:cu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4" name="标题 1"/>
          <p:cNvSpPr txBox="1"/>
          <p:nvPr/>
        </p:nvSpPr>
        <p:spPr>
          <a:xfrm>
            <a:off x="8292782" y="3697875"/>
            <a:ext cx="771324" cy="597815"/>
          </a:xfrm>
          <a:custGeom>
            <a:avLst/>
            <a:gdLst>
              <a:gd name="connsiteX0" fmla="*/ 4442 w 693320"/>
              <a:gd name="connsiteY0" fmla="*/ 0 h 537358"/>
              <a:gd name="connsiteX1" fmla="*/ 585920 w 693320"/>
              <a:gd name="connsiteY1" fmla="*/ 0 h 537358"/>
              <a:gd name="connsiteX2" fmla="*/ 693320 w 693320"/>
              <a:gd name="connsiteY2" fmla="*/ 107400 h 537358"/>
              <a:gd name="connsiteX3" fmla="*/ 693320 w 693320"/>
              <a:gd name="connsiteY3" fmla="*/ 494243 h 537358"/>
              <a:gd name="connsiteX4" fmla="*/ 685308 w 693320"/>
              <a:gd name="connsiteY4" fmla="*/ 498592 h 537358"/>
              <a:gd name="connsiteX5" fmla="*/ 493295 w 693320"/>
              <a:gd name="connsiteY5" fmla="*/ 537358 h 537358"/>
              <a:gd name="connsiteX6" fmla="*/ 0 w 693320"/>
              <a:gd name="connsiteY6" fmla="*/ 44063 h 537358"/>
              <a:gd name="connsiteX7" fmla="*/ 4442 w 693320"/>
              <a:gd name="connsiteY7" fmla="*/ 0 h 537358"/>
            </a:gdLst>
            <a:ahLst/>
            <a:cxnLst/>
            <a:rect l="l" t="t" r="r" b="b"/>
            <a:pathLst>
              <a:path w="693320" h="537358">
                <a:moveTo>
                  <a:pt x="4442" y="0"/>
                </a:moveTo>
                <a:lnTo>
                  <a:pt x="585920" y="0"/>
                </a:lnTo>
                <a:cubicBezTo>
                  <a:pt x="645235" y="0"/>
                  <a:pt x="693320" y="48085"/>
                  <a:pt x="693320" y="107400"/>
                </a:cubicBezTo>
                <a:lnTo>
                  <a:pt x="693320" y="494243"/>
                </a:lnTo>
                <a:lnTo>
                  <a:pt x="685308" y="498592"/>
                </a:lnTo>
                <a:cubicBezTo>
                  <a:pt x="626291" y="523555"/>
                  <a:pt x="561405" y="537358"/>
                  <a:pt x="493295" y="537358"/>
                </a:cubicBezTo>
                <a:cubicBezTo>
                  <a:pt x="220856" y="537358"/>
                  <a:pt x="0" y="316502"/>
                  <a:pt x="0" y="44063"/>
                </a:cubicBezTo>
                <a:lnTo>
                  <a:pt x="4442" y="0"/>
                </a:lnTo>
                <a:close/>
              </a:path>
            </a:pathLst>
          </a:custGeom>
          <a:solidFill>
            <a:schemeClr val="accent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5" name="标题 1"/>
          <p:cNvSpPr txBox="1"/>
          <p:nvPr/>
        </p:nvSpPr>
        <p:spPr>
          <a:xfrm>
            <a:off x="8590305" y="3840651"/>
            <a:ext cx="325181" cy="284691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ahLst/>
            <a:cxnLst/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6" name="标题 1"/>
          <p:cNvSpPr txBox="1"/>
          <p:nvPr/>
        </p:nvSpPr>
        <p:spPr>
          <a:xfrm>
            <a:off x="8788591" y="5520352"/>
            <a:ext cx="133851" cy="13385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7" name="标题 1"/>
          <p:cNvSpPr txBox="1"/>
          <p:nvPr/>
        </p:nvSpPr>
        <p:spPr>
          <a:xfrm>
            <a:off x="6451050" y="1225676"/>
            <a:ext cx="5023920" cy="2061834"/>
          </a:xfrm>
          <a:custGeom>
            <a:avLst/>
            <a:gdLst>
              <a:gd name="connsiteX0" fmla="*/ 107400 w 4515853"/>
              <a:gd name="connsiteY0" fmla="*/ 0 h 1853322"/>
              <a:gd name="connsiteX1" fmla="*/ 3826975 w 4515853"/>
              <a:gd name="connsiteY1" fmla="*/ 0 h 1853322"/>
              <a:gd name="connsiteX2" fmla="*/ 3822533 w 4515853"/>
              <a:gd name="connsiteY2" fmla="*/ 44063 h 1853322"/>
              <a:gd name="connsiteX3" fmla="*/ 4315828 w 4515853"/>
              <a:gd name="connsiteY3" fmla="*/ 537358 h 1853322"/>
              <a:gd name="connsiteX4" fmla="*/ 4507841 w 4515853"/>
              <a:gd name="connsiteY4" fmla="*/ 498592 h 1853322"/>
              <a:gd name="connsiteX5" fmla="*/ 4515853 w 4515853"/>
              <a:gd name="connsiteY5" fmla="*/ 494243 h 1853322"/>
              <a:gd name="connsiteX6" fmla="*/ 4515853 w 4515853"/>
              <a:gd name="connsiteY6" fmla="*/ 1745922 h 1853322"/>
              <a:gd name="connsiteX7" fmla="*/ 4408453 w 4515853"/>
              <a:gd name="connsiteY7" fmla="*/ 1853322 h 1853322"/>
              <a:gd name="connsiteX8" fmla="*/ 107400 w 4515853"/>
              <a:gd name="connsiteY8" fmla="*/ 1853322 h 1853322"/>
              <a:gd name="connsiteX9" fmla="*/ 0 w 4515853"/>
              <a:gd name="connsiteY9" fmla="*/ 1745922 h 1853322"/>
              <a:gd name="connsiteX10" fmla="*/ 0 w 4515853"/>
              <a:gd name="connsiteY10" fmla="*/ 107400 h 1853322"/>
              <a:gd name="connsiteX11" fmla="*/ 107400 w 4515853"/>
              <a:gd name="connsiteY11" fmla="*/ 0 h 1853322"/>
            </a:gdLst>
            <a:ahLst/>
            <a:cxnLst/>
            <a:rect l="l" t="t" r="r" b="b"/>
            <a:pathLst>
              <a:path w="4515853" h="1853322">
                <a:moveTo>
                  <a:pt x="107400" y="0"/>
                </a:moveTo>
                <a:lnTo>
                  <a:pt x="3826975" y="0"/>
                </a:lnTo>
                <a:lnTo>
                  <a:pt x="3822533" y="44063"/>
                </a:lnTo>
                <a:cubicBezTo>
                  <a:pt x="3822533" y="316502"/>
                  <a:pt x="4043389" y="537358"/>
                  <a:pt x="4315828" y="537358"/>
                </a:cubicBezTo>
                <a:cubicBezTo>
                  <a:pt x="4383938" y="537358"/>
                  <a:pt x="4448824" y="523555"/>
                  <a:pt x="4507841" y="498592"/>
                </a:cubicBezTo>
                <a:lnTo>
                  <a:pt x="4515853" y="494243"/>
                </a:lnTo>
                <a:lnTo>
                  <a:pt x="4515853" y="1745922"/>
                </a:lnTo>
                <a:cubicBezTo>
                  <a:pt x="4515853" y="1805237"/>
                  <a:pt x="4467768" y="1853322"/>
                  <a:pt x="4408453" y="1853322"/>
                </a:cubicBezTo>
                <a:lnTo>
                  <a:pt x="107400" y="1853322"/>
                </a:lnTo>
                <a:cubicBezTo>
                  <a:pt x="48085" y="1853322"/>
                  <a:pt x="0" y="1805237"/>
                  <a:pt x="0" y="1745922"/>
                </a:cubicBezTo>
                <a:lnTo>
                  <a:pt x="0" y="107400"/>
                </a:lnTo>
                <a:cubicBezTo>
                  <a:pt x="0" y="48085"/>
                  <a:pt x="48085" y="0"/>
                  <a:pt x="107400" y="0"/>
                </a:cubicBezTo>
                <a:close/>
              </a:path>
            </a:pathLst>
          </a:cu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8" name="标题 1"/>
          <p:cNvSpPr txBox="1"/>
          <p:nvPr/>
        </p:nvSpPr>
        <p:spPr>
          <a:xfrm>
            <a:off x="10703647" y="1225676"/>
            <a:ext cx="771324" cy="597815"/>
          </a:xfrm>
          <a:custGeom>
            <a:avLst/>
            <a:gdLst>
              <a:gd name="connsiteX0" fmla="*/ 4442 w 693320"/>
              <a:gd name="connsiteY0" fmla="*/ 0 h 537358"/>
              <a:gd name="connsiteX1" fmla="*/ 585920 w 693320"/>
              <a:gd name="connsiteY1" fmla="*/ 0 h 537358"/>
              <a:gd name="connsiteX2" fmla="*/ 693320 w 693320"/>
              <a:gd name="connsiteY2" fmla="*/ 107400 h 537358"/>
              <a:gd name="connsiteX3" fmla="*/ 693320 w 693320"/>
              <a:gd name="connsiteY3" fmla="*/ 494243 h 537358"/>
              <a:gd name="connsiteX4" fmla="*/ 685308 w 693320"/>
              <a:gd name="connsiteY4" fmla="*/ 498592 h 537358"/>
              <a:gd name="connsiteX5" fmla="*/ 493295 w 693320"/>
              <a:gd name="connsiteY5" fmla="*/ 537358 h 537358"/>
              <a:gd name="connsiteX6" fmla="*/ 0 w 693320"/>
              <a:gd name="connsiteY6" fmla="*/ 44063 h 537358"/>
              <a:gd name="connsiteX7" fmla="*/ 4442 w 693320"/>
              <a:gd name="connsiteY7" fmla="*/ 0 h 537358"/>
            </a:gdLst>
            <a:ahLst/>
            <a:cxnLst/>
            <a:rect l="l" t="t" r="r" b="b"/>
            <a:pathLst>
              <a:path w="693320" h="537358">
                <a:moveTo>
                  <a:pt x="4442" y="0"/>
                </a:moveTo>
                <a:lnTo>
                  <a:pt x="585920" y="0"/>
                </a:lnTo>
                <a:cubicBezTo>
                  <a:pt x="645235" y="0"/>
                  <a:pt x="693320" y="48085"/>
                  <a:pt x="693320" y="107400"/>
                </a:cubicBezTo>
                <a:lnTo>
                  <a:pt x="693320" y="494243"/>
                </a:lnTo>
                <a:lnTo>
                  <a:pt x="685308" y="498592"/>
                </a:lnTo>
                <a:cubicBezTo>
                  <a:pt x="626291" y="523555"/>
                  <a:pt x="561405" y="537358"/>
                  <a:pt x="493295" y="537358"/>
                </a:cubicBezTo>
                <a:cubicBezTo>
                  <a:pt x="220856" y="537358"/>
                  <a:pt x="0" y="316502"/>
                  <a:pt x="0" y="44063"/>
                </a:cubicBezTo>
                <a:lnTo>
                  <a:pt x="4442" y="0"/>
                </a:lnTo>
                <a:close/>
              </a:path>
            </a:pathLst>
          </a:custGeom>
          <a:solidFill>
            <a:schemeClr val="accent2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9" name="标题 1"/>
          <p:cNvSpPr txBox="1"/>
          <p:nvPr/>
        </p:nvSpPr>
        <p:spPr>
          <a:xfrm>
            <a:off x="11001171" y="1363390"/>
            <a:ext cx="325181" cy="294814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10" name="标题 1"/>
          <p:cNvSpPr txBox="1"/>
          <p:nvPr/>
        </p:nvSpPr>
        <p:spPr>
          <a:xfrm>
            <a:off x="11199456" y="3048153"/>
            <a:ext cx="133851" cy="13385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11" name="标题 1"/>
          <p:cNvSpPr txBox="1"/>
          <p:nvPr/>
        </p:nvSpPr>
        <p:spPr>
          <a:xfrm>
            <a:off x="704329" y="1225676"/>
            <a:ext cx="5023920" cy="2061834"/>
          </a:xfrm>
          <a:custGeom>
            <a:avLst/>
            <a:gdLst>
              <a:gd name="connsiteX0" fmla="*/ 107400 w 4515853"/>
              <a:gd name="connsiteY0" fmla="*/ 0 h 1853322"/>
              <a:gd name="connsiteX1" fmla="*/ 3826975 w 4515853"/>
              <a:gd name="connsiteY1" fmla="*/ 0 h 1853322"/>
              <a:gd name="connsiteX2" fmla="*/ 3822533 w 4515853"/>
              <a:gd name="connsiteY2" fmla="*/ 44063 h 1853322"/>
              <a:gd name="connsiteX3" fmla="*/ 4315828 w 4515853"/>
              <a:gd name="connsiteY3" fmla="*/ 537358 h 1853322"/>
              <a:gd name="connsiteX4" fmla="*/ 4507841 w 4515853"/>
              <a:gd name="connsiteY4" fmla="*/ 498592 h 1853322"/>
              <a:gd name="connsiteX5" fmla="*/ 4515853 w 4515853"/>
              <a:gd name="connsiteY5" fmla="*/ 494243 h 1853322"/>
              <a:gd name="connsiteX6" fmla="*/ 4515853 w 4515853"/>
              <a:gd name="connsiteY6" fmla="*/ 1745922 h 1853322"/>
              <a:gd name="connsiteX7" fmla="*/ 4408453 w 4515853"/>
              <a:gd name="connsiteY7" fmla="*/ 1853322 h 1853322"/>
              <a:gd name="connsiteX8" fmla="*/ 107400 w 4515853"/>
              <a:gd name="connsiteY8" fmla="*/ 1853322 h 1853322"/>
              <a:gd name="connsiteX9" fmla="*/ 0 w 4515853"/>
              <a:gd name="connsiteY9" fmla="*/ 1745922 h 1853322"/>
              <a:gd name="connsiteX10" fmla="*/ 0 w 4515853"/>
              <a:gd name="connsiteY10" fmla="*/ 107400 h 1853322"/>
              <a:gd name="connsiteX11" fmla="*/ 107400 w 4515853"/>
              <a:gd name="connsiteY11" fmla="*/ 0 h 1853322"/>
            </a:gdLst>
            <a:ahLst/>
            <a:cxnLst/>
            <a:rect l="l" t="t" r="r" b="b"/>
            <a:pathLst>
              <a:path w="4515853" h="1853322">
                <a:moveTo>
                  <a:pt x="107400" y="0"/>
                </a:moveTo>
                <a:lnTo>
                  <a:pt x="3826975" y="0"/>
                </a:lnTo>
                <a:lnTo>
                  <a:pt x="3822533" y="44063"/>
                </a:lnTo>
                <a:cubicBezTo>
                  <a:pt x="3822533" y="316502"/>
                  <a:pt x="4043389" y="537358"/>
                  <a:pt x="4315828" y="537358"/>
                </a:cubicBezTo>
                <a:cubicBezTo>
                  <a:pt x="4383938" y="537358"/>
                  <a:pt x="4448824" y="523555"/>
                  <a:pt x="4507841" y="498592"/>
                </a:cubicBezTo>
                <a:lnTo>
                  <a:pt x="4515853" y="494243"/>
                </a:lnTo>
                <a:lnTo>
                  <a:pt x="4515853" y="1745922"/>
                </a:lnTo>
                <a:cubicBezTo>
                  <a:pt x="4515853" y="1805237"/>
                  <a:pt x="4467768" y="1853322"/>
                  <a:pt x="4408453" y="1853322"/>
                </a:cubicBezTo>
                <a:lnTo>
                  <a:pt x="107400" y="1853322"/>
                </a:lnTo>
                <a:cubicBezTo>
                  <a:pt x="48085" y="1853322"/>
                  <a:pt x="0" y="1805237"/>
                  <a:pt x="0" y="1745922"/>
                </a:cubicBezTo>
                <a:lnTo>
                  <a:pt x="0" y="107400"/>
                </a:lnTo>
                <a:cubicBezTo>
                  <a:pt x="0" y="48085"/>
                  <a:pt x="48085" y="0"/>
                  <a:pt x="107400" y="0"/>
                </a:cubicBezTo>
                <a:close/>
              </a:path>
            </a:pathLst>
          </a:cu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13" name="标题 1"/>
          <p:cNvSpPr txBox="1"/>
          <p:nvPr/>
        </p:nvSpPr>
        <p:spPr>
          <a:xfrm>
            <a:off x="1024255" y="1579245"/>
            <a:ext cx="3932555" cy="102108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4FC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理解循环结构的基本概念和作用</a:t>
            </a:r>
            <a:endParaRPr kumimoji="1" lang="en-US" altLang="zh-CN" sz="2800">
              <a:ln w="12700">
                <a:noFill/>
              </a:ln>
              <a:solidFill>
                <a:srgbClr val="004FC0">
                  <a:alpha val="100000"/>
                </a:srgb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6771005" y="1632585"/>
            <a:ext cx="3932555" cy="111188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B601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掌握while循环的语法结构和执行流程</a:t>
            </a:r>
            <a:endParaRPr kumimoji="1" lang="en-US" altLang="zh-CN" sz="2800">
              <a:ln w="12700">
                <a:noFill/>
              </a:ln>
              <a:solidFill>
                <a:srgbClr val="FFB601">
                  <a:alpha val="100000"/>
                </a:srgb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4511675" y="4125595"/>
            <a:ext cx="3932555" cy="103568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4FC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运用while循环解决简单实际问题</a:t>
            </a:r>
            <a:endParaRPr kumimoji="1" lang="en-US" altLang="zh-CN" sz="2800">
              <a:ln w="12700">
                <a:noFill/>
              </a:ln>
              <a:solidFill>
                <a:srgbClr val="004FC0">
                  <a:alpha val="100000"/>
                </a:srgb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4956925" y="1225676"/>
            <a:ext cx="771324" cy="597815"/>
          </a:xfrm>
          <a:custGeom>
            <a:avLst/>
            <a:gdLst>
              <a:gd name="connsiteX0" fmla="*/ 4442 w 693320"/>
              <a:gd name="connsiteY0" fmla="*/ 0 h 537358"/>
              <a:gd name="connsiteX1" fmla="*/ 585920 w 693320"/>
              <a:gd name="connsiteY1" fmla="*/ 0 h 537358"/>
              <a:gd name="connsiteX2" fmla="*/ 693320 w 693320"/>
              <a:gd name="connsiteY2" fmla="*/ 107400 h 537358"/>
              <a:gd name="connsiteX3" fmla="*/ 693320 w 693320"/>
              <a:gd name="connsiteY3" fmla="*/ 494243 h 537358"/>
              <a:gd name="connsiteX4" fmla="*/ 685308 w 693320"/>
              <a:gd name="connsiteY4" fmla="*/ 498592 h 537358"/>
              <a:gd name="connsiteX5" fmla="*/ 493295 w 693320"/>
              <a:gd name="connsiteY5" fmla="*/ 537358 h 537358"/>
              <a:gd name="connsiteX6" fmla="*/ 0 w 693320"/>
              <a:gd name="connsiteY6" fmla="*/ 44063 h 537358"/>
              <a:gd name="connsiteX7" fmla="*/ 4442 w 693320"/>
              <a:gd name="connsiteY7" fmla="*/ 0 h 537358"/>
            </a:gdLst>
            <a:ahLst/>
            <a:cxnLst/>
            <a:rect l="l" t="t" r="r" b="b"/>
            <a:pathLst>
              <a:path w="693320" h="537358">
                <a:moveTo>
                  <a:pt x="4442" y="0"/>
                </a:moveTo>
                <a:lnTo>
                  <a:pt x="585920" y="0"/>
                </a:lnTo>
                <a:cubicBezTo>
                  <a:pt x="645235" y="0"/>
                  <a:pt x="693320" y="48085"/>
                  <a:pt x="693320" y="107400"/>
                </a:cubicBezTo>
                <a:lnTo>
                  <a:pt x="693320" y="494243"/>
                </a:lnTo>
                <a:lnTo>
                  <a:pt x="685308" y="498592"/>
                </a:lnTo>
                <a:cubicBezTo>
                  <a:pt x="626291" y="523555"/>
                  <a:pt x="561405" y="537358"/>
                  <a:pt x="493295" y="537358"/>
                </a:cubicBezTo>
                <a:cubicBezTo>
                  <a:pt x="220856" y="537358"/>
                  <a:pt x="0" y="316502"/>
                  <a:pt x="0" y="44063"/>
                </a:cubicBezTo>
                <a:lnTo>
                  <a:pt x="4442" y="0"/>
                </a:lnTo>
                <a:close/>
              </a:path>
            </a:pathLst>
          </a:custGeom>
          <a:solidFill>
            <a:schemeClr val="accent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19" name="标题 1"/>
          <p:cNvSpPr txBox="1"/>
          <p:nvPr/>
        </p:nvSpPr>
        <p:spPr>
          <a:xfrm>
            <a:off x="5254450" y="1360389"/>
            <a:ext cx="325181" cy="300815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20" name="标题 1"/>
          <p:cNvSpPr txBox="1"/>
          <p:nvPr/>
        </p:nvSpPr>
        <p:spPr>
          <a:xfrm>
            <a:off x="5452734" y="3048153"/>
            <a:ext cx="133851" cy="13385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21" name="标题 1"/>
          <p:cNvSpPr txBox="1"/>
          <p:nvPr/>
        </p:nvSpPr>
        <p:spPr>
          <a:xfrm>
            <a:off x="4871286" y="398438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教学标准考点对接</a:t>
            </a:r>
            <a:endParaRPr kumimoji="1" lang="en-US" altLang="zh-CN" sz="32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450742" y="462709"/>
            <a:ext cx="312365" cy="312365"/>
            <a:chOff x="504217" y="534464"/>
            <a:chExt cx="312365" cy="312365"/>
          </a:xfrm>
        </p:grpSpPr>
        <p:sp>
          <p:nvSpPr>
            <p:cNvPr id="23" name="标题 1"/>
            <p:cNvSpPr txBox="1"/>
            <p:nvPr/>
          </p:nvSpPr>
          <p:spPr>
            <a:xfrm>
              <a:off x="504217" y="534464"/>
              <a:ext cx="312365" cy="312365"/>
            </a:xfrm>
            <a:prstGeom prst="ellipse">
              <a:avLst/>
            </a:prstGeom>
            <a:solidFill>
              <a:schemeClr val="bg1"/>
            </a:solidFill>
            <a:ln w="12700" cap="sq">
              <a:solidFill>
                <a:schemeClr val="accent1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 sz="2000"/>
            </a:p>
          </p:txBody>
        </p:sp>
        <p:sp>
          <p:nvSpPr>
            <p:cNvPr id="24" name="标题 1"/>
            <p:cNvSpPr txBox="1"/>
            <p:nvPr/>
          </p:nvSpPr>
          <p:spPr>
            <a:xfrm>
              <a:off x="533681" y="563928"/>
              <a:ext cx="253437" cy="253437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bg1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 sz="2000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flipH="1">
            <a:off x="4611" y="0"/>
            <a:ext cx="12192000" cy="6858000"/>
          </a:xfrm>
          <a:custGeom>
            <a:avLst/>
            <a:gdLst>
              <a:gd name="connsiteX0" fmla="*/ 10588975 w 12192000"/>
              <a:gd name="connsiteY0" fmla="*/ 5592134 h 6858000"/>
              <a:gd name="connsiteX1" fmla="*/ 10554331 w 12192000"/>
              <a:gd name="connsiteY1" fmla="*/ 5665790 h 6858000"/>
              <a:gd name="connsiteX2" fmla="*/ 10525725 w 12192000"/>
              <a:gd name="connsiteY2" fmla="*/ 6204684 h 6858000"/>
              <a:gd name="connsiteX3" fmla="*/ 10573951 w 12192000"/>
              <a:gd name="connsiteY3" fmla="*/ 6271481 h 6858000"/>
              <a:gd name="connsiteX4" fmla="*/ 11142446 w 12192000"/>
              <a:gd name="connsiteY4" fmla="*/ 6426217 h 6858000"/>
              <a:gd name="connsiteX5" fmla="*/ 11360490 w 12192000"/>
              <a:gd name="connsiteY5" fmla="*/ 6491337 h 6858000"/>
              <a:gd name="connsiteX6" fmla="*/ 11371145 w 12192000"/>
              <a:gd name="connsiteY6" fmla="*/ 6176925 h 6858000"/>
              <a:gd name="connsiteX7" fmla="*/ 11384876 w 12192000"/>
              <a:gd name="connsiteY7" fmla="*/ 5824883 h 6858000"/>
              <a:gd name="connsiteX8" fmla="*/ 11318216 w 12192000"/>
              <a:gd name="connsiteY8" fmla="*/ 5758565 h 6858000"/>
              <a:gd name="connsiteX9" fmla="*/ 10588975 w 12192000"/>
              <a:gd name="connsiteY9" fmla="*/ 5592134 h 6858000"/>
              <a:gd name="connsiteX10" fmla="*/ 5581444 w 12192000"/>
              <a:gd name="connsiteY10" fmla="*/ 5523716 h 6858000"/>
              <a:gd name="connsiteX11" fmla="*/ 5466692 w 12192000"/>
              <a:gd name="connsiteY11" fmla="*/ 5536517 h 6858000"/>
              <a:gd name="connsiteX12" fmla="*/ 5130140 w 12192000"/>
              <a:gd name="connsiteY12" fmla="*/ 5593505 h 6858000"/>
              <a:gd name="connsiteX13" fmla="*/ 4887626 w 12192000"/>
              <a:gd name="connsiteY13" fmla="*/ 5643624 h 6858000"/>
              <a:gd name="connsiteX14" fmla="*/ 4848896 w 12192000"/>
              <a:gd name="connsiteY14" fmla="*/ 6353716 h 6858000"/>
              <a:gd name="connsiteX15" fmla="*/ 4866968 w 12192000"/>
              <a:gd name="connsiteY15" fmla="*/ 6732244 h 6858000"/>
              <a:gd name="connsiteX16" fmla="*/ 4935673 w 12192000"/>
              <a:gd name="connsiteY16" fmla="*/ 6703722 h 6858000"/>
              <a:gd name="connsiteX17" fmla="*/ 5276192 w 12192000"/>
              <a:gd name="connsiteY17" fmla="*/ 6600065 h 6858000"/>
              <a:gd name="connsiteX18" fmla="*/ 5576652 w 12192000"/>
              <a:gd name="connsiteY18" fmla="*/ 6508975 h 6858000"/>
              <a:gd name="connsiteX19" fmla="*/ 5599228 w 12192000"/>
              <a:gd name="connsiteY19" fmla="*/ 6043603 h 6858000"/>
              <a:gd name="connsiteX20" fmla="*/ 5625474 w 12192000"/>
              <a:gd name="connsiteY20" fmla="*/ 5557828 h 6858000"/>
              <a:gd name="connsiteX21" fmla="*/ 5602900 w 12192000"/>
              <a:gd name="connsiteY21" fmla="*/ 5524287 h 6858000"/>
              <a:gd name="connsiteX22" fmla="*/ 5581444 w 12192000"/>
              <a:gd name="connsiteY22" fmla="*/ 5523716 h 6858000"/>
              <a:gd name="connsiteX23" fmla="*/ 9738922 w 12192000"/>
              <a:gd name="connsiteY23" fmla="*/ 5453082 h 6858000"/>
              <a:gd name="connsiteX24" fmla="*/ 9703515 w 12192000"/>
              <a:gd name="connsiteY24" fmla="*/ 5583452 h 6858000"/>
              <a:gd name="connsiteX25" fmla="*/ 9680619 w 12192000"/>
              <a:gd name="connsiteY25" fmla="*/ 6096164 h 6858000"/>
              <a:gd name="connsiteX26" fmla="*/ 9847219 w 12192000"/>
              <a:gd name="connsiteY26" fmla="*/ 6126487 h 6858000"/>
              <a:gd name="connsiteX27" fmla="*/ 10446303 w 12192000"/>
              <a:gd name="connsiteY27" fmla="*/ 6240204 h 6858000"/>
              <a:gd name="connsiteX28" fmla="*/ 10485615 w 12192000"/>
              <a:gd name="connsiteY28" fmla="*/ 6254921 h 6858000"/>
              <a:gd name="connsiteX29" fmla="*/ 10487267 w 12192000"/>
              <a:gd name="connsiteY29" fmla="*/ 6111162 h 6858000"/>
              <a:gd name="connsiteX30" fmla="*/ 10503808 w 12192000"/>
              <a:gd name="connsiteY30" fmla="*/ 5774656 h 6858000"/>
              <a:gd name="connsiteX31" fmla="*/ 10518697 w 12192000"/>
              <a:gd name="connsiteY31" fmla="*/ 5581909 h 6858000"/>
              <a:gd name="connsiteX32" fmla="*/ 10469194 w 12192000"/>
              <a:gd name="connsiteY32" fmla="*/ 5568341 h 6858000"/>
              <a:gd name="connsiteX33" fmla="*/ 9738922 w 12192000"/>
              <a:gd name="connsiteY33" fmla="*/ 5453082 h 6858000"/>
              <a:gd name="connsiteX34" fmla="*/ 6354790 w 12192000"/>
              <a:gd name="connsiteY34" fmla="*/ 5421532 h 6858000"/>
              <a:gd name="connsiteX35" fmla="*/ 6317592 w 12192000"/>
              <a:gd name="connsiteY35" fmla="*/ 5423752 h 6858000"/>
              <a:gd name="connsiteX36" fmla="*/ 5681202 w 12192000"/>
              <a:gd name="connsiteY36" fmla="*/ 5520058 h 6858000"/>
              <a:gd name="connsiteX37" fmla="*/ 5658252 w 12192000"/>
              <a:gd name="connsiteY37" fmla="*/ 5872243 h 6858000"/>
              <a:gd name="connsiteX38" fmla="*/ 5649440 w 12192000"/>
              <a:gd name="connsiteY38" fmla="*/ 6507153 h 6858000"/>
              <a:gd name="connsiteX39" fmla="*/ 5897410 w 12192000"/>
              <a:gd name="connsiteY39" fmla="*/ 6431562 h 6858000"/>
              <a:gd name="connsiteX40" fmla="*/ 6256700 w 12192000"/>
              <a:gd name="connsiteY40" fmla="*/ 6334895 h 6858000"/>
              <a:gd name="connsiteX41" fmla="*/ 6373610 w 12192000"/>
              <a:gd name="connsiteY41" fmla="*/ 6313818 h 6858000"/>
              <a:gd name="connsiteX42" fmla="*/ 6373932 w 12192000"/>
              <a:gd name="connsiteY42" fmla="*/ 6254911 h 6858000"/>
              <a:gd name="connsiteX43" fmla="*/ 6413112 w 12192000"/>
              <a:gd name="connsiteY43" fmla="*/ 5487978 h 6858000"/>
              <a:gd name="connsiteX44" fmla="*/ 6390728 w 12192000"/>
              <a:gd name="connsiteY44" fmla="*/ 5423206 h 6858000"/>
              <a:gd name="connsiteX45" fmla="*/ 6354790 w 12192000"/>
              <a:gd name="connsiteY45" fmla="*/ 5421532 h 6858000"/>
              <a:gd name="connsiteX46" fmla="*/ 8933379 w 12192000"/>
              <a:gd name="connsiteY46" fmla="*/ 5370048 h 6858000"/>
              <a:gd name="connsiteX47" fmla="*/ 8857385 w 12192000"/>
              <a:gd name="connsiteY47" fmla="*/ 5380028 h 6858000"/>
              <a:gd name="connsiteX48" fmla="*/ 8821213 w 12192000"/>
              <a:gd name="connsiteY48" fmla="*/ 6014638 h 6858000"/>
              <a:gd name="connsiteX49" fmla="*/ 8912316 w 12192000"/>
              <a:gd name="connsiteY49" fmla="*/ 6018475 h 6858000"/>
              <a:gd name="connsiteX50" fmla="*/ 9571966 w 12192000"/>
              <a:gd name="connsiteY50" fmla="*/ 6076411 h 6858000"/>
              <a:gd name="connsiteX51" fmla="*/ 9638641 w 12192000"/>
              <a:gd name="connsiteY51" fmla="*/ 6091506 h 6858000"/>
              <a:gd name="connsiteX52" fmla="*/ 9632398 w 12192000"/>
              <a:gd name="connsiteY52" fmla="*/ 6035804 h 6858000"/>
              <a:gd name="connsiteX53" fmla="*/ 9651319 w 12192000"/>
              <a:gd name="connsiteY53" fmla="*/ 5720683 h 6858000"/>
              <a:gd name="connsiteX54" fmla="*/ 9671548 w 12192000"/>
              <a:gd name="connsiteY54" fmla="*/ 5456327 h 6858000"/>
              <a:gd name="connsiteX55" fmla="*/ 9136991 w 12192000"/>
              <a:gd name="connsiteY55" fmla="*/ 5383797 h 6858000"/>
              <a:gd name="connsiteX56" fmla="*/ 8933379 w 12192000"/>
              <a:gd name="connsiteY56" fmla="*/ 5370048 h 6858000"/>
              <a:gd name="connsiteX57" fmla="*/ 7133725 w 12192000"/>
              <a:gd name="connsiteY57" fmla="*/ 5358104 h 6858000"/>
              <a:gd name="connsiteX58" fmla="*/ 7003392 w 12192000"/>
              <a:gd name="connsiteY58" fmla="*/ 5366049 h 6858000"/>
              <a:gd name="connsiteX59" fmla="*/ 6647792 w 12192000"/>
              <a:gd name="connsiteY59" fmla="*/ 5392762 h 6858000"/>
              <a:gd name="connsiteX60" fmla="*/ 6457292 w 12192000"/>
              <a:gd name="connsiteY60" fmla="*/ 5408603 h 6858000"/>
              <a:gd name="connsiteX61" fmla="*/ 6448700 w 12192000"/>
              <a:gd name="connsiteY61" fmla="*/ 5510203 h 6858000"/>
              <a:gd name="connsiteX62" fmla="*/ 6431360 w 12192000"/>
              <a:gd name="connsiteY62" fmla="*/ 6288606 h 6858000"/>
              <a:gd name="connsiteX63" fmla="*/ 6606660 w 12192000"/>
              <a:gd name="connsiteY63" fmla="*/ 6249296 h 6858000"/>
              <a:gd name="connsiteX64" fmla="*/ 7137451 w 12192000"/>
              <a:gd name="connsiteY64" fmla="*/ 6139300 h 6858000"/>
              <a:gd name="connsiteX65" fmla="*/ 7169912 w 12192000"/>
              <a:gd name="connsiteY65" fmla="*/ 6139606 h 6858000"/>
              <a:gd name="connsiteX66" fmla="*/ 7179324 w 12192000"/>
              <a:gd name="connsiteY66" fmla="*/ 5843955 h 6858000"/>
              <a:gd name="connsiteX67" fmla="*/ 7202665 w 12192000"/>
              <a:gd name="connsiteY67" fmla="*/ 5456228 h 6858000"/>
              <a:gd name="connsiteX68" fmla="*/ 7133725 w 12192000"/>
              <a:gd name="connsiteY68" fmla="*/ 5358104 h 6858000"/>
              <a:gd name="connsiteX69" fmla="*/ 7592763 w 12192000"/>
              <a:gd name="connsiteY69" fmla="*/ 5346385 h 6858000"/>
              <a:gd name="connsiteX70" fmla="*/ 7339941 w 12192000"/>
              <a:gd name="connsiteY70" fmla="*/ 5350566 h 6858000"/>
              <a:gd name="connsiteX71" fmla="*/ 7244691 w 12192000"/>
              <a:gd name="connsiteY71" fmla="*/ 5357803 h 6858000"/>
              <a:gd name="connsiteX72" fmla="*/ 7223761 w 12192000"/>
              <a:gd name="connsiteY72" fmla="*/ 5732453 h 6858000"/>
              <a:gd name="connsiteX73" fmla="*/ 7213569 w 12192000"/>
              <a:gd name="connsiteY73" fmla="*/ 6120685 h 6858000"/>
              <a:gd name="connsiteX74" fmla="*/ 7469449 w 12192000"/>
              <a:gd name="connsiteY74" fmla="*/ 6092909 h 6858000"/>
              <a:gd name="connsiteX75" fmla="*/ 7819094 w 12192000"/>
              <a:gd name="connsiteY75" fmla="*/ 6049135 h 6858000"/>
              <a:gd name="connsiteX76" fmla="*/ 7923596 w 12192000"/>
              <a:gd name="connsiteY76" fmla="*/ 6046721 h 6858000"/>
              <a:gd name="connsiteX77" fmla="*/ 7923311 w 12192000"/>
              <a:gd name="connsiteY77" fmla="*/ 6000712 h 6858000"/>
              <a:gd name="connsiteX78" fmla="*/ 7968780 w 12192000"/>
              <a:gd name="connsiteY78" fmla="*/ 5380028 h 6858000"/>
              <a:gd name="connsiteX79" fmla="*/ 7974941 w 12192000"/>
              <a:gd name="connsiteY79" fmla="*/ 5351453 h 6858000"/>
              <a:gd name="connsiteX80" fmla="*/ 7705066 w 12192000"/>
              <a:gd name="connsiteY80" fmla="*/ 5347391 h 6858000"/>
              <a:gd name="connsiteX81" fmla="*/ 7592763 w 12192000"/>
              <a:gd name="connsiteY81" fmla="*/ 5346385 h 6858000"/>
              <a:gd name="connsiteX82" fmla="*/ 8329366 w 12192000"/>
              <a:gd name="connsiteY82" fmla="*/ 5344806 h 6858000"/>
              <a:gd name="connsiteX83" fmla="*/ 8233363 w 12192000"/>
              <a:gd name="connsiteY83" fmla="*/ 5345796 h 6858000"/>
              <a:gd name="connsiteX84" fmla="*/ 8028235 w 12192000"/>
              <a:gd name="connsiteY84" fmla="*/ 5351453 h 6858000"/>
              <a:gd name="connsiteX85" fmla="*/ 8014291 w 12192000"/>
              <a:gd name="connsiteY85" fmla="*/ 5418128 h 6858000"/>
              <a:gd name="connsiteX86" fmla="*/ 7978803 w 12192000"/>
              <a:gd name="connsiteY86" fmla="*/ 6032648 h 6858000"/>
              <a:gd name="connsiteX87" fmla="*/ 8179425 w 12192000"/>
              <a:gd name="connsiteY87" fmla="*/ 6018474 h 6858000"/>
              <a:gd name="connsiteX88" fmla="*/ 8575016 w 12192000"/>
              <a:gd name="connsiteY88" fmla="*/ 6005548 h 6858000"/>
              <a:gd name="connsiteX89" fmla="*/ 8775041 w 12192000"/>
              <a:gd name="connsiteY89" fmla="*/ 6011853 h 6858000"/>
              <a:gd name="connsiteX90" fmla="*/ 8769541 w 12192000"/>
              <a:gd name="connsiteY90" fmla="*/ 5983278 h 6858000"/>
              <a:gd name="connsiteX91" fmla="*/ 8811519 w 12192000"/>
              <a:gd name="connsiteY91" fmla="*/ 5372151 h 6858000"/>
              <a:gd name="connsiteX92" fmla="*/ 8626406 w 12192000"/>
              <a:gd name="connsiteY92" fmla="*/ 5356969 h 6858000"/>
              <a:gd name="connsiteX93" fmla="*/ 8329366 w 12192000"/>
              <a:gd name="connsiteY93" fmla="*/ 5344806 h 6858000"/>
              <a:gd name="connsiteX94" fmla="*/ 1459710 w 12192000"/>
              <a:gd name="connsiteY94" fmla="*/ 5307826 h 6858000"/>
              <a:gd name="connsiteX95" fmla="*/ 1409040 w 12192000"/>
              <a:gd name="connsiteY95" fmla="*/ 5313310 h 6858000"/>
              <a:gd name="connsiteX96" fmla="*/ 955016 w 12192000"/>
              <a:gd name="connsiteY96" fmla="*/ 5365310 h 6858000"/>
              <a:gd name="connsiteX97" fmla="*/ 761340 w 12192000"/>
              <a:gd name="connsiteY97" fmla="*/ 5380259 h 6858000"/>
              <a:gd name="connsiteX98" fmla="*/ 761340 w 12192000"/>
              <a:gd name="connsiteY98" fmla="*/ 6243375 h 6858000"/>
              <a:gd name="connsiteX99" fmla="*/ 1012166 w 12192000"/>
              <a:gd name="connsiteY99" fmla="*/ 6229611 h 6858000"/>
              <a:gd name="connsiteX100" fmla="*/ 1389992 w 12192000"/>
              <a:gd name="connsiteY100" fmla="*/ 6199574 h 6858000"/>
              <a:gd name="connsiteX101" fmla="*/ 1516992 w 12192000"/>
              <a:gd name="connsiteY101" fmla="*/ 6183303 h 6858000"/>
              <a:gd name="connsiteX102" fmla="*/ 1536370 w 12192000"/>
              <a:gd name="connsiteY102" fmla="*/ 5313353 h 6858000"/>
              <a:gd name="connsiteX103" fmla="*/ 1501280 w 12192000"/>
              <a:gd name="connsiteY103" fmla="*/ 5308423 h 6858000"/>
              <a:gd name="connsiteX104" fmla="*/ 1459710 w 12192000"/>
              <a:gd name="connsiteY104" fmla="*/ 5307826 h 6858000"/>
              <a:gd name="connsiteX105" fmla="*/ 2355192 w 12192000"/>
              <a:gd name="connsiteY105" fmla="*/ 5141903 h 6858000"/>
              <a:gd name="connsiteX106" fmla="*/ 2088492 w 12192000"/>
              <a:gd name="connsiteY106" fmla="*/ 5193984 h 6858000"/>
              <a:gd name="connsiteX107" fmla="*/ 1697966 w 12192000"/>
              <a:gd name="connsiteY107" fmla="*/ 5275485 h 6858000"/>
              <a:gd name="connsiteX108" fmla="*/ 1574140 w 12192000"/>
              <a:gd name="connsiteY108" fmla="*/ 5304905 h 6858000"/>
              <a:gd name="connsiteX109" fmla="*/ 1574140 w 12192000"/>
              <a:gd name="connsiteY109" fmla="*/ 5747279 h 6858000"/>
              <a:gd name="connsiteX110" fmla="*/ 1579110 w 12192000"/>
              <a:gd name="connsiteY110" fmla="*/ 6189653 h 6858000"/>
              <a:gd name="connsiteX111" fmla="*/ 1760084 w 12192000"/>
              <a:gd name="connsiteY111" fmla="*/ 6159264 h 6858000"/>
              <a:gd name="connsiteX112" fmla="*/ 2155316 w 12192000"/>
              <a:gd name="connsiteY112" fmla="*/ 6112125 h 6858000"/>
              <a:gd name="connsiteX113" fmla="*/ 2374540 w 12192000"/>
              <a:gd name="connsiteY113" fmla="*/ 6095375 h 6858000"/>
              <a:gd name="connsiteX114" fmla="*/ 3190216 w 12192000"/>
              <a:gd name="connsiteY114" fmla="*/ 4977867 h 6858000"/>
              <a:gd name="connsiteX115" fmla="*/ 3085440 w 12192000"/>
              <a:gd name="connsiteY115" fmla="*/ 4988442 h 6858000"/>
              <a:gd name="connsiteX116" fmla="*/ 2520292 w 12192000"/>
              <a:gd name="connsiteY116" fmla="*/ 5108960 h 6858000"/>
              <a:gd name="connsiteX117" fmla="*/ 2418692 w 12192000"/>
              <a:gd name="connsiteY117" fmla="*/ 5129933 h 6858000"/>
              <a:gd name="connsiteX118" fmla="*/ 2424730 w 12192000"/>
              <a:gd name="connsiteY118" fmla="*/ 6090140 h 6858000"/>
              <a:gd name="connsiteX119" fmla="*/ 2453460 w 12192000"/>
              <a:gd name="connsiteY119" fmla="*/ 6076635 h 6858000"/>
              <a:gd name="connsiteX120" fmla="*/ 3040868 w 12192000"/>
              <a:gd name="connsiteY120" fmla="*/ 6010950 h 6858000"/>
              <a:gd name="connsiteX121" fmla="*/ 3208164 w 12192000"/>
              <a:gd name="connsiteY121" fmla="*/ 5982766 h 6858000"/>
              <a:gd name="connsiteX122" fmla="*/ 3212856 w 12192000"/>
              <a:gd name="connsiteY122" fmla="*/ 5561003 h 6858000"/>
              <a:gd name="connsiteX123" fmla="*/ 3220184 w 12192000"/>
              <a:gd name="connsiteY123" fmla="*/ 5068878 h 6858000"/>
              <a:gd name="connsiteX124" fmla="*/ 3190216 w 12192000"/>
              <a:gd name="connsiteY124" fmla="*/ 4977867 h 6858000"/>
              <a:gd name="connsiteX125" fmla="*/ 10605478 w 12192000"/>
              <a:gd name="connsiteY125" fmla="*/ 4910538 h 6858000"/>
              <a:gd name="connsiteX126" fmla="*/ 10592471 w 12192000"/>
              <a:gd name="connsiteY126" fmla="*/ 4981771 h 6858000"/>
              <a:gd name="connsiteX127" fmla="*/ 10563412 w 12192000"/>
              <a:gd name="connsiteY127" fmla="*/ 5531031 h 6858000"/>
              <a:gd name="connsiteX128" fmla="*/ 10680040 w 12192000"/>
              <a:gd name="connsiteY128" fmla="*/ 5560373 h 6858000"/>
              <a:gd name="connsiteX129" fmla="*/ 11306457 w 12192000"/>
              <a:gd name="connsiteY129" fmla="*/ 5708997 h 6858000"/>
              <a:gd name="connsiteX130" fmla="*/ 11386708 w 12192000"/>
              <a:gd name="connsiteY130" fmla="*/ 5728518 h 6858000"/>
              <a:gd name="connsiteX131" fmla="*/ 11398069 w 12192000"/>
              <a:gd name="connsiteY131" fmla="*/ 5451118 h 6858000"/>
              <a:gd name="connsiteX132" fmla="*/ 11409892 w 12192000"/>
              <a:gd name="connsiteY132" fmla="*/ 5128270 h 6858000"/>
              <a:gd name="connsiteX133" fmla="*/ 11416640 w 12192000"/>
              <a:gd name="connsiteY133" fmla="*/ 5076536 h 6858000"/>
              <a:gd name="connsiteX134" fmla="*/ 11337265 w 12192000"/>
              <a:gd name="connsiteY134" fmla="*/ 5056079 h 6858000"/>
              <a:gd name="connsiteX135" fmla="*/ 10652284 w 12192000"/>
              <a:gd name="connsiteY135" fmla="*/ 4914382 h 6858000"/>
              <a:gd name="connsiteX136" fmla="*/ 9758938 w 12192000"/>
              <a:gd name="connsiteY136" fmla="*/ 4749652 h 6858000"/>
              <a:gd name="connsiteX137" fmla="*/ 9721381 w 12192000"/>
              <a:gd name="connsiteY137" fmla="*/ 5327579 h 6858000"/>
              <a:gd name="connsiteX138" fmla="*/ 9727540 w 12192000"/>
              <a:gd name="connsiteY138" fmla="*/ 5411655 h 6858000"/>
              <a:gd name="connsiteX139" fmla="*/ 9870415 w 12192000"/>
              <a:gd name="connsiteY139" fmla="*/ 5426571 h 6858000"/>
              <a:gd name="connsiteX140" fmla="*/ 10458948 w 12192000"/>
              <a:gd name="connsiteY140" fmla="*/ 5519364 h 6858000"/>
              <a:gd name="connsiteX141" fmla="*/ 10523606 w 12192000"/>
              <a:gd name="connsiteY141" fmla="*/ 5532097 h 6858000"/>
              <a:gd name="connsiteX142" fmla="*/ 10525320 w 12192000"/>
              <a:gd name="connsiteY142" fmla="*/ 5381450 h 6858000"/>
              <a:gd name="connsiteX143" fmla="*/ 10541867 w 12192000"/>
              <a:gd name="connsiteY143" fmla="*/ 5064550 h 6858000"/>
              <a:gd name="connsiteX144" fmla="*/ 10556701 w 12192000"/>
              <a:gd name="connsiteY144" fmla="*/ 4898298 h 6858000"/>
              <a:gd name="connsiteX145" fmla="*/ 10215146 w 12192000"/>
              <a:gd name="connsiteY145" fmla="*/ 4826592 h 6858000"/>
              <a:gd name="connsiteX146" fmla="*/ 9819615 w 12192000"/>
              <a:gd name="connsiteY146" fmla="*/ 4752993 h 6858000"/>
              <a:gd name="connsiteX147" fmla="*/ 9758938 w 12192000"/>
              <a:gd name="connsiteY147" fmla="*/ 4749652 h 6858000"/>
              <a:gd name="connsiteX148" fmla="*/ 4028416 w 12192000"/>
              <a:gd name="connsiteY148" fmla="*/ 4723958 h 6858000"/>
              <a:gd name="connsiteX149" fmla="*/ 3860140 w 12192000"/>
              <a:gd name="connsiteY149" fmla="*/ 4761680 h 6858000"/>
              <a:gd name="connsiteX150" fmla="*/ 3510892 w 12192000"/>
              <a:gd name="connsiteY150" fmla="*/ 4873825 h 6858000"/>
              <a:gd name="connsiteX151" fmla="*/ 3286056 w 12192000"/>
              <a:gd name="connsiteY151" fmla="*/ 4947228 h 6858000"/>
              <a:gd name="connsiteX152" fmla="*/ 3262424 w 12192000"/>
              <a:gd name="connsiteY152" fmla="*/ 5464226 h 6858000"/>
              <a:gd name="connsiteX153" fmla="*/ 3260426 w 12192000"/>
              <a:gd name="connsiteY153" fmla="*/ 5977049 h 6858000"/>
              <a:gd name="connsiteX154" fmla="*/ 3290408 w 12192000"/>
              <a:gd name="connsiteY154" fmla="*/ 5964119 h 6858000"/>
              <a:gd name="connsiteX155" fmla="*/ 3669640 w 12192000"/>
              <a:gd name="connsiteY155" fmla="*/ 5862626 h 6858000"/>
              <a:gd name="connsiteX156" fmla="*/ 4018892 w 12192000"/>
              <a:gd name="connsiteY156" fmla="*/ 5774062 h 6858000"/>
              <a:gd name="connsiteX157" fmla="*/ 4026696 w 12192000"/>
              <a:gd name="connsiteY157" fmla="*/ 5572283 h 6858000"/>
              <a:gd name="connsiteX158" fmla="*/ 4042572 w 12192000"/>
              <a:gd name="connsiteY158" fmla="*/ 5049828 h 6858000"/>
              <a:gd name="connsiteX159" fmla="*/ 4028416 w 12192000"/>
              <a:gd name="connsiteY159" fmla="*/ 4723958 h 6858000"/>
              <a:gd name="connsiteX160" fmla="*/ 8956016 w 12192000"/>
              <a:gd name="connsiteY160" fmla="*/ 4608226 h 6858000"/>
              <a:gd name="connsiteX161" fmla="*/ 8920988 w 12192000"/>
              <a:gd name="connsiteY161" fmla="*/ 4611678 h 6858000"/>
              <a:gd name="connsiteX162" fmla="*/ 8870534 w 12192000"/>
              <a:gd name="connsiteY162" fmla="*/ 5257469 h 6858000"/>
              <a:gd name="connsiteX163" fmla="*/ 8876641 w 12192000"/>
              <a:gd name="connsiteY163" fmla="*/ 5334934 h 6858000"/>
              <a:gd name="connsiteX164" fmla="*/ 9013166 w 12192000"/>
              <a:gd name="connsiteY164" fmla="*/ 5337181 h 6858000"/>
              <a:gd name="connsiteX165" fmla="*/ 9528286 w 12192000"/>
              <a:gd name="connsiteY165" fmla="*/ 5384707 h 6858000"/>
              <a:gd name="connsiteX166" fmla="*/ 9672626 w 12192000"/>
              <a:gd name="connsiteY166" fmla="*/ 5397902 h 6858000"/>
              <a:gd name="connsiteX167" fmla="*/ 9690345 w 12192000"/>
              <a:gd name="connsiteY167" fmla="*/ 5145730 h 6858000"/>
              <a:gd name="connsiteX168" fmla="*/ 9707930 w 12192000"/>
              <a:gd name="connsiteY168" fmla="*/ 4817861 h 6858000"/>
              <a:gd name="connsiteX169" fmla="*/ 9714841 w 12192000"/>
              <a:gd name="connsiteY169" fmla="*/ 4735119 h 6858000"/>
              <a:gd name="connsiteX170" fmla="*/ 9349716 w 12192000"/>
              <a:gd name="connsiteY170" fmla="*/ 4668359 h 6858000"/>
              <a:gd name="connsiteX171" fmla="*/ 8956016 w 12192000"/>
              <a:gd name="connsiteY171" fmla="*/ 4608226 h 6858000"/>
              <a:gd name="connsiteX172" fmla="*/ 4829929 w 12192000"/>
              <a:gd name="connsiteY172" fmla="*/ 4545783 h 6858000"/>
              <a:gd name="connsiteX173" fmla="*/ 4590392 w 12192000"/>
              <a:gd name="connsiteY173" fmla="*/ 4582453 h 6858000"/>
              <a:gd name="connsiteX174" fmla="*/ 4246022 w 12192000"/>
              <a:gd name="connsiteY174" fmla="*/ 4666091 h 6858000"/>
              <a:gd name="connsiteX175" fmla="*/ 4104852 w 12192000"/>
              <a:gd name="connsiteY175" fmla="*/ 4707490 h 6858000"/>
              <a:gd name="connsiteX176" fmla="*/ 4096796 w 12192000"/>
              <a:gd name="connsiteY176" fmla="*/ 4802787 h 6858000"/>
              <a:gd name="connsiteX177" fmla="*/ 4094076 w 12192000"/>
              <a:gd name="connsiteY177" fmla="*/ 5770553 h 6858000"/>
              <a:gd name="connsiteX178" fmla="*/ 4243300 w 12192000"/>
              <a:gd name="connsiteY178" fmla="*/ 5731410 h 6858000"/>
              <a:gd name="connsiteX179" fmla="*/ 4602064 w 12192000"/>
              <a:gd name="connsiteY179" fmla="*/ 5655659 h 6858000"/>
              <a:gd name="connsiteX180" fmla="*/ 4825798 w 12192000"/>
              <a:gd name="connsiteY180" fmla="*/ 5604714 h 6858000"/>
              <a:gd name="connsiteX181" fmla="*/ 4837048 w 12192000"/>
              <a:gd name="connsiteY181" fmla="*/ 5105791 h 6858000"/>
              <a:gd name="connsiteX182" fmla="*/ 4852854 w 12192000"/>
              <a:gd name="connsiteY182" fmla="*/ 4586278 h 6858000"/>
              <a:gd name="connsiteX183" fmla="*/ 4829929 w 12192000"/>
              <a:gd name="connsiteY183" fmla="*/ 4545783 h 6858000"/>
              <a:gd name="connsiteX184" fmla="*/ 8173077 w 12192000"/>
              <a:gd name="connsiteY184" fmla="*/ 4492832 h 6858000"/>
              <a:gd name="connsiteX185" fmla="*/ 8077872 w 12192000"/>
              <a:gd name="connsiteY185" fmla="*/ 4618028 h 6858000"/>
              <a:gd name="connsiteX186" fmla="*/ 8026411 w 12192000"/>
              <a:gd name="connsiteY186" fmla="*/ 5238466 h 6858000"/>
              <a:gd name="connsiteX187" fmla="*/ 8026737 w 12192000"/>
              <a:gd name="connsiteY187" fmla="*/ 5296929 h 6858000"/>
              <a:gd name="connsiteX188" fmla="*/ 8283414 w 12192000"/>
              <a:gd name="connsiteY188" fmla="*/ 5299011 h 6858000"/>
              <a:gd name="connsiteX189" fmla="*/ 8681835 w 12192000"/>
              <a:gd name="connsiteY189" fmla="*/ 5315309 h 6858000"/>
              <a:gd name="connsiteX190" fmla="*/ 8823580 w 12192000"/>
              <a:gd name="connsiteY190" fmla="*/ 5329525 h 6858000"/>
              <a:gd name="connsiteX191" fmla="*/ 8824146 w 12192000"/>
              <a:gd name="connsiteY191" fmla="*/ 5254764 h 6858000"/>
              <a:gd name="connsiteX192" fmla="*/ 8875482 w 12192000"/>
              <a:gd name="connsiteY192" fmla="*/ 4636628 h 6858000"/>
              <a:gd name="connsiteX193" fmla="*/ 8628991 w 12192000"/>
              <a:gd name="connsiteY193" fmla="*/ 4552504 h 6858000"/>
              <a:gd name="connsiteX194" fmla="*/ 8286091 w 12192000"/>
              <a:gd name="connsiteY194" fmla="*/ 4506404 h 6858000"/>
              <a:gd name="connsiteX195" fmla="*/ 8173077 w 12192000"/>
              <a:gd name="connsiteY195" fmla="*/ 4492832 h 6858000"/>
              <a:gd name="connsiteX196" fmla="*/ 5556524 w 12192000"/>
              <a:gd name="connsiteY196" fmla="*/ 4443935 h 6858000"/>
              <a:gd name="connsiteX197" fmla="*/ 5504792 w 12192000"/>
              <a:gd name="connsiteY197" fmla="*/ 4445998 h 6858000"/>
              <a:gd name="connsiteX198" fmla="*/ 4974566 w 12192000"/>
              <a:gd name="connsiteY198" fmla="*/ 4520829 h 6858000"/>
              <a:gd name="connsiteX199" fmla="*/ 4901540 w 12192000"/>
              <a:gd name="connsiteY199" fmla="*/ 4541367 h 6858000"/>
              <a:gd name="connsiteX200" fmla="*/ 4895008 w 12192000"/>
              <a:gd name="connsiteY200" fmla="*/ 4613035 h 6858000"/>
              <a:gd name="connsiteX201" fmla="*/ 4881220 w 12192000"/>
              <a:gd name="connsiteY201" fmla="*/ 5602066 h 6858000"/>
              <a:gd name="connsiteX202" fmla="*/ 5030408 w 12192000"/>
              <a:gd name="connsiteY202" fmla="*/ 5573134 h 6858000"/>
              <a:gd name="connsiteX203" fmla="*/ 5400388 w 12192000"/>
              <a:gd name="connsiteY203" fmla="*/ 5510570 h 6858000"/>
              <a:gd name="connsiteX204" fmla="*/ 5624522 w 12192000"/>
              <a:gd name="connsiteY204" fmla="*/ 5470672 h 6858000"/>
              <a:gd name="connsiteX205" fmla="*/ 5657227 w 12192000"/>
              <a:gd name="connsiteY205" fmla="*/ 4529128 h 6858000"/>
              <a:gd name="connsiteX206" fmla="*/ 5663540 w 12192000"/>
              <a:gd name="connsiteY206" fmla="*/ 4449753 h 6858000"/>
              <a:gd name="connsiteX207" fmla="*/ 5609566 w 12192000"/>
              <a:gd name="connsiteY207" fmla="*/ 4445538 h 6858000"/>
              <a:gd name="connsiteX208" fmla="*/ 5556524 w 12192000"/>
              <a:gd name="connsiteY208" fmla="*/ 4443935 h 6858000"/>
              <a:gd name="connsiteX209" fmla="*/ 7317919 w 12192000"/>
              <a:gd name="connsiteY209" fmla="*/ 4433440 h 6858000"/>
              <a:gd name="connsiteX210" fmla="*/ 7303905 w 12192000"/>
              <a:gd name="connsiteY210" fmla="*/ 4495571 h 6858000"/>
              <a:gd name="connsiteX211" fmla="*/ 7275074 w 12192000"/>
              <a:gd name="connsiteY211" fmla="*/ 4935903 h 6858000"/>
              <a:gd name="connsiteX212" fmla="*/ 7258824 w 12192000"/>
              <a:gd name="connsiteY212" fmla="*/ 5310687 h 6858000"/>
              <a:gd name="connsiteX213" fmla="*/ 7622516 w 12192000"/>
              <a:gd name="connsiteY213" fmla="*/ 5302106 h 6858000"/>
              <a:gd name="connsiteX214" fmla="*/ 7987641 w 12192000"/>
              <a:gd name="connsiteY214" fmla="*/ 5276265 h 6858000"/>
              <a:gd name="connsiteX215" fmla="*/ 8019820 w 12192000"/>
              <a:gd name="connsiteY215" fmla="*/ 4876384 h 6858000"/>
              <a:gd name="connsiteX216" fmla="*/ 8047866 w 12192000"/>
              <a:gd name="connsiteY216" fmla="*/ 4493045 h 6858000"/>
              <a:gd name="connsiteX217" fmla="*/ 7452755 w 12192000"/>
              <a:gd name="connsiteY217" fmla="*/ 4435534 h 6858000"/>
              <a:gd name="connsiteX218" fmla="*/ 6518292 w 12192000"/>
              <a:gd name="connsiteY218" fmla="*/ 4407740 h 6858000"/>
              <a:gd name="connsiteX219" fmla="*/ 6496264 w 12192000"/>
              <a:gd name="connsiteY219" fmla="*/ 4698621 h 6858000"/>
              <a:gd name="connsiteX220" fmla="*/ 6465684 w 12192000"/>
              <a:gd name="connsiteY220" fmla="*/ 5369112 h 6858000"/>
              <a:gd name="connsiteX221" fmla="*/ 6707782 w 12192000"/>
              <a:gd name="connsiteY221" fmla="*/ 5353457 h 6858000"/>
              <a:gd name="connsiteX222" fmla="*/ 7075144 w 12192000"/>
              <a:gd name="connsiteY222" fmla="*/ 5324727 h 6858000"/>
              <a:gd name="connsiteX223" fmla="*/ 7210400 w 12192000"/>
              <a:gd name="connsiteY223" fmla="*/ 5322961 h 6858000"/>
              <a:gd name="connsiteX224" fmla="*/ 7211300 w 12192000"/>
              <a:gd name="connsiteY224" fmla="*/ 5251482 h 6858000"/>
              <a:gd name="connsiteX225" fmla="*/ 7240196 w 12192000"/>
              <a:gd name="connsiteY225" fmla="*/ 4808637 h 6858000"/>
              <a:gd name="connsiteX226" fmla="*/ 7260948 w 12192000"/>
              <a:gd name="connsiteY226" fmla="*/ 4430027 h 6858000"/>
              <a:gd name="connsiteX227" fmla="*/ 6886000 w 12192000"/>
              <a:gd name="connsiteY227" fmla="*/ 4415262 h 6858000"/>
              <a:gd name="connsiteX228" fmla="*/ 6280814 w 12192000"/>
              <a:gd name="connsiteY228" fmla="*/ 4406882 h 6858000"/>
              <a:gd name="connsiteX229" fmla="*/ 5911996 w 12192000"/>
              <a:gd name="connsiteY229" fmla="*/ 4420123 h 6858000"/>
              <a:gd name="connsiteX230" fmla="*/ 5718400 w 12192000"/>
              <a:gd name="connsiteY230" fmla="*/ 4441462 h 6858000"/>
              <a:gd name="connsiteX231" fmla="*/ 5677212 w 12192000"/>
              <a:gd name="connsiteY231" fmla="*/ 5269179 h 6858000"/>
              <a:gd name="connsiteX232" fmla="*/ 5676912 w 12192000"/>
              <a:gd name="connsiteY232" fmla="*/ 5472655 h 6858000"/>
              <a:gd name="connsiteX233" fmla="*/ 5997252 w 12192000"/>
              <a:gd name="connsiteY233" fmla="*/ 5425195 h 6858000"/>
              <a:gd name="connsiteX234" fmla="*/ 6364466 w 12192000"/>
              <a:gd name="connsiteY234" fmla="*/ 5383644 h 6858000"/>
              <a:gd name="connsiteX235" fmla="*/ 6418086 w 12192000"/>
              <a:gd name="connsiteY235" fmla="*/ 5378641 h 6858000"/>
              <a:gd name="connsiteX236" fmla="*/ 6444188 w 12192000"/>
              <a:gd name="connsiteY236" fmla="*/ 4905566 h 6858000"/>
              <a:gd name="connsiteX237" fmla="*/ 6469944 w 12192000"/>
              <a:gd name="connsiteY237" fmla="*/ 4427528 h 6858000"/>
              <a:gd name="connsiteX238" fmla="*/ 6280814 w 12192000"/>
              <a:gd name="connsiteY238" fmla="*/ 4406882 h 6858000"/>
              <a:gd name="connsiteX239" fmla="*/ 1520166 w 12192000"/>
              <a:gd name="connsiteY239" fmla="*/ 4304735 h 6858000"/>
              <a:gd name="connsiteX240" fmla="*/ 1349970 w 12192000"/>
              <a:gd name="connsiteY240" fmla="*/ 4360883 h 6858000"/>
              <a:gd name="connsiteX241" fmla="*/ 1070570 w 12192000"/>
              <a:gd name="connsiteY241" fmla="*/ 4429131 h 6858000"/>
              <a:gd name="connsiteX242" fmla="*/ 861748 w 12192000"/>
              <a:gd name="connsiteY242" fmla="*/ 4450274 h 6858000"/>
              <a:gd name="connsiteX243" fmla="*/ 778002 w 12192000"/>
              <a:gd name="connsiteY243" fmla="*/ 4464633 h 6858000"/>
              <a:gd name="connsiteX244" fmla="*/ 763356 w 12192000"/>
              <a:gd name="connsiteY244" fmla="*/ 4714368 h 6858000"/>
              <a:gd name="connsiteX245" fmla="*/ 755024 w 12192000"/>
              <a:gd name="connsiteY245" fmla="*/ 5151492 h 6858000"/>
              <a:gd name="connsiteX246" fmla="*/ 761340 w 12192000"/>
              <a:gd name="connsiteY246" fmla="*/ 5338881 h 6858000"/>
              <a:gd name="connsiteX247" fmla="*/ 885166 w 12192000"/>
              <a:gd name="connsiteY247" fmla="*/ 5325530 h 6858000"/>
              <a:gd name="connsiteX248" fmla="*/ 1161392 w 12192000"/>
              <a:gd name="connsiteY248" fmla="*/ 5299528 h 6858000"/>
              <a:gd name="connsiteX249" fmla="*/ 1389992 w 12192000"/>
              <a:gd name="connsiteY249" fmla="*/ 5274425 h 6858000"/>
              <a:gd name="connsiteX250" fmla="*/ 1501116 w 12192000"/>
              <a:gd name="connsiteY250" fmla="*/ 5262021 h 6858000"/>
              <a:gd name="connsiteX251" fmla="*/ 1536040 w 12192000"/>
              <a:gd name="connsiteY251" fmla="*/ 5262069 h 6858000"/>
              <a:gd name="connsiteX252" fmla="*/ 1536040 w 12192000"/>
              <a:gd name="connsiteY252" fmla="*/ 4786061 h 6858000"/>
              <a:gd name="connsiteX253" fmla="*/ 1520166 w 12192000"/>
              <a:gd name="connsiteY253" fmla="*/ 4304735 h 6858000"/>
              <a:gd name="connsiteX254" fmla="*/ 10673308 w 12192000"/>
              <a:gd name="connsiteY254" fmla="*/ 4116755 h 6858000"/>
              <a:gd name="connsiteX255" fmla="*/ 10641807 w 12192000"/>
              <a:gd name="connsiteY255" fmla="*/ 4117326 h 6858000"/>
              <a:gd name="connsiteX256" fmla="*/ 10602349 w 12192000"/>
              <a:gd name="connsiteY256" fmla="*/ 4749755 h 6858000"/>
              <a:gd name="connsiteX257" fmla="*/ 10600818 w 12192000"/>
              <a:gd name="connsiteY257" fmla="*/ 4865607 h 6858000"/>
              <a:gd name="connsiteX258" fmla="*/ 10669004 w 12192000"/>
              <a:gd name="connsiteY258" fmla="*/ 4873026 h 6858000"/>
              <a:gd name="connsiteX259" fmla="*/ 11282315 w 12192000"/>
              <a:gd name="connsiteY259" fmla="*/ 5001293 h 6858000"/>
              <a:gd name="connsiteX260" fmla="*/ 11414256 w 12192000"/>
              <a:gd name="connsiteY260" fmla="*/ 5027870 h 6858000"/>
              <a:gd name="connsiteX261" fmla="*/ 11439908 w 12192000"/>
              <a:gd name="connsiteY261" fmla="*/ 4278287 h 6858000"/>
              <a:gd name="connsiteX262" fmla="*/ 10959352 w 12192000"/>
              <a:gd name="connsiteY262" fmla="*/ 4170493 h 6858000"/>
              <a:gd name="connsiteX263" fmla="*/ 10733165 w 12192000"/>
              <a:gd name="connsiteY263" fmla="*/ 4127424 h 6858000"/>
              <a:gd name="connsiteX264" fmla="*/ 10673308 w 12192000"/>
              <a:gd name="connsiteY264" fmla="*/ 4116755 h 6858000"/>
              <a:gd name="connsiteX265" fmla="*/ 2352016 w 12192000"/>
              <a:gd name="connsiteY265" fmla="*/ 4063001 h 6858000"/>
              <a:gd name="connsiteX266" fmla="*/ 2177392 w 12192000"/>
              <a:gd name="connsiteY266" fmla="*/ 4100749 h 6858000"/>
              <a:gd name="connsiteX267" fmla="*/ 1729716 w 12192000"/>
              <a:gd name="connsiteY267" fmla="*/ 4241484 h 6858000"/>
              <a:gd name="connsiteX268" fmla="*/ 1574140 w 12192000"/>
              <a:gd name="connsiteY268" fmla="*/ 4298127 h 6858000"/>
              <a:gd name="connsiteX269" fmla="*/ 1574140 w 12192000"/>
              <a:gd name="connsiteY269" fmla="*/ 4781196 h 6858000"/>
              <a:gd name="connsiteX270" fmla="*/ 1590016 w 12192000"/>
              <a:gd name="connsiteY270" fmla="*/ 5251058 h 6858000"/>
              <a:gd name="connsiteX271" fmla="*/ 1732892 w 12192000"/>
              <a:gd name="connsiteY271" fmla="*/ 5217619 h 6858000"/>
              <a:gd name="connsiteX272" fmla="*/ 2018640 w 12192000"/>
              <a:gd name="connsiteY272" fmla="*/ 5166641 h 6858000"/>
              <a:gd name="connsiteX273" fmla="*/ 2275816 w 12192000"/>
              <a:gd name="connsiteY273" fmla="*/ 5121941 h 6858000"/>
              <a:gd name="connsiteX274" fmla="*/ 2374240 w 12192000"/>
              <a:gd name="connsiteY274" fmla="*/ 5107987 h 6858000"/>
              <a:gd name="connsiteX275" fmla="*/ 2374240 w 12192000"/>
              <a:gd name="connsiteY275" fmla="*/ 4588370 h 6858000"/>
              <a:gd name="connsiteX276" fmla="*/ 2352016 w 12192000"/>
              <a:gd name="connsiteY276" fmla="*/ 4063001 h 6858000"/>
              <a:gd name="connsiteX277" fmla="*/ 9832738 w 12192000"/>
              <a:gd name="connsiteY277" fmla="*/ 3940068 h 6858000"/>
              <a:gd name="connsiteX278" fmla="*/ 9804757 w 12192000"/>
              <a:gd name="connsiteY278" fmla="*/ 3963256 h 6858000"/>
              <a:gd name="connsiteX279" fmla="*/ 9764026 w 12192000"/>
              <a:gd name="connsiteY279" fmla="*/ 4641680 h 6858000"/>
              <a:gd name="connsiteX280" fmla="*/ 9763280 w 12192000"/>
              <a:gd name="connsiteY280" fmla="*/ 4700257 h 6858000"/>
              <a:gd name="connsiteX281" fmla="*/ 9945435 w 12192000"/>
              <a:gd name="connsiteY281" fmla="*/ 4729298 h 6858000"/>
              <a:gd name="connsiteX282" fmla="*/ 10330790 w 12192000"/>
              <a:gd name="connsiteY282" fmla="*/ 4799004 h 6858000"/>
              <a:gd name="connsiteX283" fmla="*/ 10541690 w 12192000"/>
              <a:gd name="connsiteY283" fmla="*/ 4825687 h 6858000"/>
              <a:gd name="connsiteX284" fmla="*/ 10582074 w 12192000"/>
              <a:gd name="connsiteY284" fmla="*/ 4151921 h 6858000"/>
              <a:gd name="connsiteX285" fmla="*/ 10311740 w 12192000"/>
              <a:gd name="connsiteY285" fmla="*/ 4032243 h 6858000"/>
              <a:gd name="connsiteX286" fmla="*/ 9832738 w 12192000"/>
              <a:gd name="connsiteY286" fmla="*/ 3940068 h 6858000"/>
              <a:gd name="connsiteX287" fmla="*/ 3206360 w 12192000"/>
              <a:gd name="connsiteY287" fmla="*/ 3852844 h 6858000"/>
              <a:gd name="connsiteX288" fmla="*/ 3053692 w 12192000"/>
              <a:gd name="connsiteY288" fmla="*/ 3879557 h 6858000"/>
              <a:gd name="connsiteX289" fmla="*/ 2663166 w 12192000"/>
              <a:gd name="connsiteY289" fmla="*/ 3981996 h 6858000"/>
              <a:gd name="connsiteX290" fmla="*/ 2425040 w 12192000"/>
              <a:gd name="connsiteY290" fmla="*/ 4048653 h 6858000"/>
              <a:gd name="connsiteX291" fmla="*/ 2425040 w 12192000"/>
              <a:gd name="connsiteY291" fmla="*/ 4573053 h 6858000"/>
              <a:gd name="connsiteX292" fmla="*/ 2421866 w 12192000"/>
              <a:gd name="connsiteY292" fmla="*/ 5091101 h 6858000"/>
              <a:gd name="connsiteX293" fmla="*/ 2513940 w 12192000"/>
              <a:gd name="connsiteY293" fmla="*/ 5066208 h 6858000"/>
              <a:gd name="connsiteX294" fmla="*/ 2729840 w 12192000"/>
              <a:gd name="connsiteY294" fmla="*/ 5021198 h 6858000"/>
              <a:gd name="connsiteX295" fmla="*/ 3090688 w 12192000"/>
              <a:gd name="connsiteY295" fmla="*/ 4952010 h 6858000"/>
              <a:gd name="connsiteX296" fmla="*/ 3212948 w 12192000"/>
              <a:gd name="connsiteY296" fmla="*/ 4922872 h 6858000"/>
              <a:gd name="connsiteX297" fmla="*/ 3224780 w 12192000"/>
              <a:gd name="connsiteY297" fmla="*/ 4390922 h 6858000"/>
              <a:gd name="connsiteX298" fmla="*/ 3223172 w 12192000"/>
              <a:gd name="connsiteY298" fmla="*/ 3856159 h 6858000"/>
              <a:gd name="connsiteX299" fmla="*/ 3206360 w 12192000"/>
              <a:gd name="connsiteY299" fmla="*/ 3852844 h 6858000"/>
              <a:gd name="connsiteX300" fmla="*/ 9008090 w 12192000"/>
              <a:gd name="connsiteY300" fmla="*/ 3790408 h 6858000"/>
              <a:gd name="connsiteX301" fmla="*/ 8979589 w 12192000"/>
              <a:gd name="connsiteY301" fmla="*/ 3851200 h 6858000"/>
              <a:gd name="connsiteX302" fmla="*/ 8923524 w 12192000"/>
              <a:gd name="connsiteY302" fmla="*/ 4506523 h 6858000"/>
              <a:gd name="connsiteX303" fmla="*/ 9327491 w 12192000"/>
              <a:gd name="connsiteY303" fmla="*/ 4614190 h 6858000"/>
              <a:gd name="connsiteX304" fmla="*/ 9679916 w 12192000"/>
              <a:gd name="connsiteY304" fmla="*/ 4679504 h 6858000"/>
              <a:gd name="connsiteX305" fmla="*/ 9727541 w 12192000"/>
              <a:gd name="connsiteY305" fmla="*/ 4694228 h 6858000"/>
              <a:gd name="connsiteX306" fmla="*/ 9721222 w 12192000"/>
              <a:gd name="connsiteY306" fmla="*/ 4651366 h 6858000"/>
              <a:gd name="connsiteX307" fmla="*/ 9753029 w 12192000"/>
              <a:gd name="connsiteY307" fmla="*/ 4106799 h 6858000"/>
              <a:gd name="connsiteX308" fmla="*/ 9767685 w 12192000"/>
              <a:gd name="connsiteY308" fmla="*/ 3935295 h 6858000"/>
              <a:gd name="connsiteX309" fmla="*/ 9534888 w 12192000"/>
              <a:gd name="connsiteY309" fmla="*/ 3886566 h 6858000"/>
              <a:gd name="connsiteX310" fmla="*/ 9008090 w 12192000"/>
              <a:gd name="connsiteY310" fmla="*/ 3790408 h 6858000"/>
              <a:gd name="connsiteX311" fmla="*/ 3975022 w 12192000"/>
              <a:gd name="connsiteY311" fmla="*/ 3693937 h 6858000"/>
              <a:gd name="connsiteX312" fmla="*/ 3898240 w 12192000"/>
              <a:gd name="connsiteY312" fmla="*/ 3707406 h 6858000"/>
              <a:gd name="connsiteX313" fmla="*/ 3555390 w 12192000"/>
              <a:gd name="connsiteY313" fmla="*/ 3782870 h 6858000"/>
              <a:gd name="connsiteX314" fmla="*/ 3280752 w 12192000"/>
              <a:gd name="connsiteY314" fmla="*/ 3843914 h 6858000"/>
              <a:gd name="connsiteX315" fmla="*/ 3264262 w 12192000"/>
              <a:gd name="connsiteY315" fmla="*/ 4383078 h 6858000"/>
              <a:gd name="connsiteX316" fmla="*/ 3265850 w 12192000"/>
              <a:gd name="connsiteY316" fmla="*/ 4913611 h 6858000"/>
              <a:gd name="connsiteX317" fmla="*/ 3952216 w 12192000"/>
              <a:gd name="connsiteY317" fmla="*/ 4696314 h 6858000"/>
              <a:gd name="connsiteX318" fmla="*/ 4050640 w 12192000"/>
              <a:gd name="connsiteY318" fmla="*/ 4675879 h 6858000"/>
              <a:gd name="connsiteX319" fmla="*/ 4044216 w 12192000"/>
              <a:gd name="connsiteY319" fmla="*/ 4286591 h 6858000"/>
              <a:gd name="connsiteX320" fmla="*/ 4035984 w 12192000"/>
              <a:gd name="connsiteY320" fmla="*/ 3798878 h 6858000"/>
              <a:gd name="connsiteX321" fmla="*/ 3975022 w 12192000"/>
              <a:gd name="connsiteY321" fmla="*/ 3693937 h 6858000"/>
              <a:gd name="connsiteX322" fmla="*/ 8181315 w 12192000"/>
              <a:gd name="connsiteY322" fmla="*/ 3660937 h 6858000"/>
              <a:gd name="connsiteX323" fmla="*/ 8165440 w 12192000"/>
              <a:gd name="connsiteY323" fmla="*/ 3666423 h 6858000"/>
              <a:gd name="connsiteX324" fmla="*/ 8133924 w 12192000"/>
              <a:gd name="connsiteY324" fmla="*/ 3975254 h 6858000"/>
              <a:gd name="connsiteX325" fmla="*/ 8101244 w 12192000"/>
              <a:gd name="connsiteY325" fmla="*/ 4363278 h 6858000"/>
              <a:gd name="connsiteX326" fmla="*/ 8135935 w 12192000"/>
              <a:gd name="connsiteY326" fmla="*/ 4448695 h 6858000"/>
              <a:gd name="connsiteX327" fmla="*/ 8696699 w 12192000"/>
              <a:gd name="connsiteY327" fmla="*/ 4521177 h 6858000"/>
              <a:gd name="connsiteX328" fmla="*/ 8883780 w 12192000"/>
              <a:gd name="connsiteY328" fmla="*/ 4548447 h 6858000"/>
              <a:gd name="connsiteX329" fmla="*/ 8945113 w 12192000"/>
              <a:gd name="connsiteY329" fmla="*/ 3787126 h 6858000"/>
              <a:gd name="connsiteX330" fmla="*/ 8904465 w 12192000"/>
              <a:gd name="connsiteY330" fmla="*/ 3770228 h 6858000"/>
              <a:gd name="connsiteX331" fmla="*/ 8181315 w 12192000"/>
              <a:gd name="connsiteY331" fmla="*/ 3660937 h 6858000"/>
              <a:gd name="connsiteX332" fmla="*/ 7409493 w 12192000"/>
              <a:gd name="connsiteY332" fmla="*/ 3573062 h 6858000"/>
              <a:gd name="connsiteX333" fmla="*/ 7358395 w 12192000"/>
              <a:gd name="connsiteY333" fmla="*/ 3573341 h 6858000"/>
              <a:gd name="connsiteX334" fmla="*/ 7336382 w 12192000"/>
              <a:gd name="connsiteY334" fmla="*/ 3975478 h 6858000"/>
              <a:gd name="connsiteX335" fmla="*/ 7311280 w 12192000"/>
              <a:gd name="connsiteY335" fmla="*/ 4374067 h 6858000"/>
              <a:gd name="connsiteX336" fmla="*/ 8034894 w 12192000"/>
              <a:gd name="connsiteY336" fmla="*/ 4438830 h 6858000"/>
              <a:gd name="connsiteX337" fmla="*/ 8050296 w 12192000"/>
              <a:gd name="connsiteY337" fmla="*/ 4415347 h 6858000"/>
              <a:gd name="connsiteX338" fmla="*/ 8104261 w 12192000"/>
              <a:gd name="connsiteY338" fmla="*/ 3762180 h 6858000"/>
              <a:gd name="connsiteX339" fmla="*/ 8118216 w 12192000"/>
              <a:gd name="connsiteY339" fmla="*/ 3665156 h 6858000"/>
              <a:gd name="connsiteX340" fmla="*/ 8075153 w 12192000"/>
              <a:gd name="connsiteY340" fmla="*/ 3651488 h 6858000"/>
              <a:gd name="connsiteX341" fmla="*/ 7930491 w 12192000"/>
              <a:gd name="connsiteY341" fmla="*/ 3625133 h 6858000"/>
              <a:gd name="connsiteX342" fmla="*/ 7409493 w 12192000"/>
              <a:gd name="connsiteY342" fmla="*/ 3573062 h 6858000"/>
              <a:gd name="connsiteX343" fmla="*/ 4857092 w 12192000"/>
              <a:gd name="connsiteY343" fmla="*/ 3567103 h 6858000"/>
              <a:gd name="connsiteX344" fmla="*/ 4774540 w 12192000"/>
              <a:gd name="connsiteY344" fmla="*/ 3575117 h 6858000"/>
              <a:gd name="connsiteX345" fmla="*/ 4547140 w 12192000"/>
              <a:gd name="connsiteY345" fmla="*/ 3610216 h 6858000"/>
              <a:gd name="connsiteX346" fmla="*/ 4102432 w 12192000"/>
              <a:gd name="connsiteY346" fmla="*/ 3687753 h 6858000"/>
              <a:gd name="connsiteX347" fmla="*/ 4087248 w 12192000"/>
              <a:gd name="connsiteY347" fmla="*/ 4457128 h 6858000"/>
              <a:gd name="connsiteX348" fmla="*/ 4095092 w 12192000"/>
              <a:gd name="connsiteY348" fmla="*/ 4648653 h 6858000"/>
              <a:gd name="connsiteX349" fmla="*/ 4241140 w 12192000"/>
              <a:gd name="connsiteY349" fmla="*/ 4612987 h 6858000"/>
              <a:gd name="connsiteX350" fmla="*/ 4623906 w 12192000"/>
              <a:gd name="connsiteY350" fmla="*/ 4537383 h 6858000"/>
              <a:gd name="connsiteX351" fmla="*/ 4860623 w 12192000"/>
              <a:gd name="connsiteY351" fmla="*/ 4497445 h 6858000"/>
              <a:gd name="connsiteX352" fmla="*/ 4863052 w 12192000"/>
              <a:gd name="connsiteY352" fmla="*/ 4133874 h 6858000"/>
              <a:gd name="connsiteX353" fmla="*/ 4861288 w 12192000"/>
              <a:gd name="connsiteY353" fmla="*/ 3668703 h 6858000"/>
              <a:gd name="connsiteX354" fmla="*/ 6574398 w 12192000"/>
              <a:gd name="connsiteY354" fmla="*/ 3522653 h 6858000"/>
              <a:gd name="connsiteX355" fmla="*/ 6553196 w 12192000"/>
              <a:gd name="connsiteY355" fmla="*/ 3532178 h 6858000"/>
              <a:gd name="connsiteX356" fmla="*/ 6525478 w 12192000"/>
              <a:gd name="connsiteY356" fmla="*/ 4165133 h 6858000"/>
              <a:gd name="connsiteX357" fmla="*/ 6523364 w 12192000"/>
              <a:gd name="connsiteY357" fmla="*/ 4356763 h 6858000"/>
              <a:gd name="connsiteX358" fmla="*/ 6852276 w 12192000"/>
              <a:gd name="connsiteY358" fmla="*/ 4360205 h 6858000"/>
              <a:gd name="connsiteX359" fmla="*/ 7219290 w 12192000"/>
              <a:gd name="connsiteY359" fmla="*/ 4365426 h 6858000"/>
              <a:gd name="connsiteX360" fmla="*/ 7257390 w 12192000"/>
              <a:gd name="connsiteY360" fmla="*/ 4367203 h 6858000"/>
              <a:gd name="connsiteX361" fmla="*/ 7271980 w 12192000"/>
              <a:gd name="connsiteY361" fmla="*/ 4087803 h 6858000"/>
              <a:gd name="connsiteX362" fmla="*/ 7301053 w 12192000"/>
              <a:gd name="connsiteY362" fmla="*/ 3692129 h 6858000"/>
              <a:gd name="connsiteX363" fmla="*/ 7315538 w 12192000"/>
              <a:gd name="connsiteY363" fmla="*/ 3575854 h 6858000"/>
              <a:gd name="connsiteX364" fmla="*/ 7261063 w 12192000"/>
              <a:gd name="connsiteY364" fmla="*/ 3561732 h 6858000"/>
              <a:gd name="connsiteX365" fmla="*/ 6574398 w 12192000"/>
              <a:gd name="connsiteY365" fmla="*/ 3522653 h 6858000"/>
              <a:gd name="connsiteX366" fmla="*/ 5538564 w 12192000"/>
              <a:gd name="connsiteY366" fmla="*/ 3517425 h 6858000"/>
              <a:gd name="connsiteX367" fmla="*/ 5257140 w 12192000"/>
              <a:gd name="connsiteY367" fmla="*/ 3529698 h 6858000"/>
              <a:gd name="connsiteX368" fmla="*/ 4975977 w 12192000"/>
              <a:gd name="connsiteY368" fmla="*/ 3560365 h 6858000"/>
              <a:gd name="connsiteX369" fmla="*/ 4929764 w 12192000"/>
              <a:gd name="connsiteY369" fmla="*/ 3574586 h 6858000"/>
              <a:gd name="connsiteX370" fmla="*/ 4915641 w 12192000"/>
              <a:gd name="connsiteY370" fmla="*/ 3881995 h 6858000"/>
              <a:gd name="connsiteX371" fmla="*/ 4920754 w 12192000"/>
              <a:gd name="connsiteY371" fmla="*/ 4487853 h 6858000"/>
              <a:gd name="connsiteX372" fmla="*/ 5093704 w 12192000"/>
              <a:gd name="connsiteY372" fmla="*/ 4456826 h 6858000"/>
              <a:gd name="connsiteX373" fmla="*/ 5658752 w 12192000"/>
              <a:gd name="connsiteY373" fmla="*/ 4392645 h 6858000"/>
              <a:gd name="connsiteX374" fmla="*/ 5674924 w 12192000"/>
              <a:gd name="connsiteY374" fmla="*/ 4059228 h 6858000"/>
              <a:gd name="connsiteX375" fmla="*/ 5690740 w 12192000"/>
              <a:gd name="connsiteY375" fmla="*/ 3621078 h 6858000"/>
              <a:gd name="connsiteX376" fmla="*/ 5704644 w 12192000"/>
              <a:gd name="connsiteY376" fmla="*/ 3522653 h 6858000"/>
              <a:gd name="connsiteX377" fmla="*/ 5598368 w 12192000"/>
              <a:gd name="connsiteY377" fmla="*/ 3517952 h 6858000"/>
              <a:gd name="connsiteX378" fmla="*/ 5538564 w 12192000"/>
              <a:gd name="connsiteY378" fmla="*/ 3517425 h 6858000"/>
              <a:gd name="connsiteX379" fmla="*/ 5876784 w 12192000"/>
              <a:gd name="connsiteY379" fmla="*/ 3501016 h 6858000"/>
              <a:gd name="connsiteX380" fmla="*/ 5749512 w 12192000"/>
              <a:gd name="connsiteY380" fmla="*/ 3513068 h 6858000"/>
              <a:gd name="connsiteX381" fmla="*/ 5708148 w 12192000"/>
              <a:gd name="connsiteY381" fmla="*/ 4378105 h 6858000"/>
              <a:gd name="connsiteX382" fmla="*/ 5736566 w 12192000"/>
              <a:gd name="connsiteY382" fmla="*/ 4388437 h 6858000"/>
              <a:gd name="connsiteX383" fmla="*/ 6116324 w 12192000"/>
              <a:gd name="connsiteY383" fmla="*/ 4365792 h 6858000"/>
              <a:gd name="connsiteX384" fmla="*/ 6473856 w 12192000"/>
              <a:gd name="connsiteY384" fmla="*/ 4356417 h 6858000"/>
              <a:gd name="connsiteX385" fmla="*/ 6474788 w 12192000"/>
              <a:gd name="connsiteY385" fmla="*/ 4272910 h 6858000"/>
              <a:gd name="connsiteX386" fmla="*/ 6497180 w 12192000"/>
              <a:gd name="connsiteY386" fmla="*/ 3862363 h 6858000"/>
              <a:gd name="connsiteX387" fmla="*/ 6509524 w 12192000"/>
              <a:gd name="connsiteY387" fmla="*/ 3526201 h 6858000"/>
              <a:gd name="connsiteX388" fmla="*/ 6129596 w 12192000"/>
              <a:gd name="connsiteY388" fmla="*/ 3506507 h 6858000"/>
              <a:gd name="connsiteX389" fmla="*/ 5876784 w 12192000"/>
              <a:gd name="connsiteY389" fmla="*/ 3501016 h 6858000"/>
              <a:gd name="connsiteX390" fmla="*/ 1492288 w 12192000"/>
              <a:gd name="connsiteY390" fmla="*/ 3433753 h 6858000"/>
              <a:gd name="connsiteX391" fmla="*/ 1457748 w 12192000"/>
              <a:gd name="connsiteY391" fmla="*/ 3440081 h 6858000"/>
              <a:gd name="connsiteX392" fmla="*/ 1287356 w 12192000"/>
              <a:gd name="connsiteY392" fmla="*/ 3470920 h 6858000"/>
              <a:gd name="connsiteX393" fmla="*/ 840716 w 12192000"/>
              <a:gd name="connsiteY393" fmla="*/ 3549039 h 6858000"/>
              <a:gd name="connsiteX394" fmla="*/ 774040 w 12192000"/>
              <a:gd name="connsiteY394" fmla="*/ 3563680 h 6858000"/>
              <a:gd name="connsiteX395" fmla="*/ 774040 w 12192000"/>
              <a:gd name="connsiteY395" fmla="*/ 4411653 h 6858000"/>
              <a:gd name="connsiteX396" fmla="*/ 821666 w 12192000"/>
              <a:gd name="connsiteY396" fmla="*/ 4404627 h 6858000"/>
              <a:gd name="connsiteX397" fmla="*/ 1028040 w 12192000"/>
              <a:gd name="connsiteY397" fmla="*/ 4380449 h 6858000"/>
              <a:gd name="connsiteX398" fmla="*/ 1351892 w 12192000"/>
              <a:gd name="connsiteY398" fmla="*/ 4307010 h 6858000"/>
              <a:gd name="connsiteX399" fmla="*/ 1516992 w 12192000"/>
              <a:gd name="connsiteY399" fmla="*/ 4250724 h 6858000"/>
              <a:gd name="connsiteX400" fmla="*/ 1521152 w 12192000"/>
              <a:gd name="connsiteY400" fmla="*/ 4131164 h 6858000"/>
              <a:gd name="connsiteX401" fmla="*/ 1522908 w 12192000"/>
              <a:gd name="connsiteY401" fmla="*/ 3722678 h 6858000"/>
              <a:gd name="connsiteX402" fmla="*/ 1520500 w 12192000"/>
              <a:gd name="connsiteY402" fmla="*/ 3433753 h 6858000"/>
              <a:gd name="connsiteX403" fmla="*/ 10710099 w 12192000"/>
              <a:gd name="connsiteY403" fmla="*/ 3414495 h 6858000"/>
              <a:gd name="connsiteX404" fmla="*/ 10697031 w 12192000"/>
              <a:gd name="connsiteY404" fmla="*/ 3414925 h 6858000"/>
              <a:gd name="connsiteX405" fmla="*/ 10668890 w 12192000"/>
              <a:gd name="connsiteY405" fmla="*/ 3462328 h 6858000"/>
              <a:gd name="connsiteX406" fmla="*/ 10635992 w 12192000"/>
              <a:gd name="connsiteY406" fmla="*/ 4036704 h 6858000"/>
              <a:gd name="connsiteX407" fmla="*/ 11086440 w 12192000"/>
              <a:gd name="connsiteY407" fmla="*/ 4144021 h 6858000"/>
              <a:gd name="connsiteX408" fmla="*/ 11361829 w 12192000"/>
              <a:gd name="connsiteY408" fmla="*/ 4207456 h 6858000"/>
              <a:gd name="connsiteX409" fmla="*/ 11440367 w 12192000"/>
              <a:gd name="connsiteY409" fmla="*/ 4230595 h 6858000"/>
              <a:gd name="connsiteX410" fmla="*/ 11440718 w 12192000"/>
              <a:gd name="connsiteY410" fmla="*/ 4146499 h 6858000"/>
              <a:gd name="connsiteX411" fmla="*/ 11453668 w 12192000"/>
              <a:gd name="connsiteY411" fmla="*/ 3805228 h 6858000"/>
              <a:gd name="connsiteX412" fmla="*/ 11456390 w 12192000"/>
              <a:gd name="connsiteY412" fmla="*/ 3548053 h 6858000"/>
              <a:gd name="connsiteX413" fmla="*/ 11326803 w 12192000"/>
              <a:gd name="connsiteY413" fmla="*/ 3523275 h 6858000"/>
              <a:gd name="connsiteX414" fmla="*/ 11052427 w 12192000"/>
              <a:gd name="connsiteY414" fmla="*/ 3478353 h 6858000"/>
              <a:gd name="connsiteX415" fmla="*/ 10804777 w 12192000"/>
              <a:gd name="connsiteY415" fmla="*/ 3433501 h 6858000"/>
              <a:gd name="connsiteX416" fmla="*/ 10710099 w 12192000"/>
              <a:gd name="connsiteY416" fmla="*/ 3414495 h 6858000"/>
              <a:gd name="connsiteX417" fmla="*/ 9854219 w 12192000"/>
              <a:gd name="connsiteY417" fmla="*/ 3217856 h 6858000"/>
              <a:gd name="connsiteX418" fmla="*/ 9829494 w 12192000"/>
              <a:gd name="connsiteY418" fmla="*/ 3436928 h 6858000"/>
              <a:gd name="connsiteX419" fmla="*/ 9812254 w 12192000"/>
              <a:gd name="connsiteY419" fmla="*/ 3770281 h 6858000"/>
              <a:gd name="connsiteX420" fmla="*/ 9810091 w 12192000"/>
              <a:gd name="connsiteY420" fmla="*/ 3884558 h 6858000"/>
              <a:gd name="connsiteX421" fmla="*/ 10584791 w 12192000"/>
              <a:gd name="connsiteY421" fmla="*/ 4039991 h 6858000"/>
              <a:gd name="connsiteX422" fmla="*/ 10592942 w 12192000"/>
              <a:gd name="connsiteY422" fmla="*/ 3930547 h 6858000"/>
              <a:gd name="connsiteX423" fmla="*/ 10610527 w 12192000"/>
              <a:gd name="connsiteY423" fmla="*/ 3395654 h 6858000"/>
              <a:gd name="connsiteX424" fmla="*/ 10491358 w 12192000"/>
              <a:gd name="connsiteY424" fmla="*/ 3368570 h 6858000"/>
              <a:gd name="connsiteX425" fmla="*/ 9854219 w 12192000"/>
              <a:gd name="connsiteY425" fmla="*/ 3217856 h 6858000"/>
              <a:gd name="connsiteX426" fmla="*/ 2345666 w 12192000"/>
              <a:gd name="connsiteY426" fmla="*/ 3200405 h 6858000"/>
              <a:gd name="connsiteX427" fmla="*/ 2151992 w 12192000"/>
              <a:gd name="connsiteY427" fmla="*/ 3245025 h 6858000"/>
              <a:gd name="connsiteX428" fmla="*/ 1777340 w 12192000"/>
              <a:gd name="connsiteY428" fmla="*/ 3348694 h 6858000"/>
              <a:gd name="connsiteX429" fmla="*/ 1567792 w 12192000"/>
              <a:gd name="connsiteY429" fmla="*/ 3402992 h 6858000"/>
              <a:gd name="connsiteX430" fmla="*/ 1570792 w 12192000"/>
              <a:gd name="connsiteY430" fmla="*/ 3824772 h 6858000"/>
              <a:gd name="connsiteX431" fmla="*/ 1579328 w 12192000"/>
              <a:gd name="connsiteY431" fmla="*/ 4246553 h 6858000"/>
              <a:gd name="connsiteX432" fmla="*/ 1760476 w 12192000"/>
              <a:gd name="connsiteY432" fmla="*/ 4184251 h 6858000"/>
              <a:gd name="connsiteX433" fmla="*/ 2313916 w 12192000"/>
              <a:gd name="connsiteY433" fmla="*/ 4024424 h 6858000"/>
              <a:gd name="connsiteX434" fmla="*/ 2374240 w 12192000"/>
              <a:gd name="connsiteY434" fmla="*/ 4016974 h 6858000"/>
              <a:gd name="connsiteX435" fmla="*/ 2374240 w 12192000"/>
              <a:gd name="connsiteY435" fmla="*/ 3205156 h 6858000"/>
              <a:gd name="connsiteX436" fmla="*/ 9046577 w 12192000"/>
              <a:gd name="connsiteY436" fmla="*/ 2983105 h 6858000"/>
              <a:gd name="connsiteX437" fmla="*/ 9030841 w 12192000"/>
              <a:gd name="connsiteY437" fmla="*/ 3030532 h 6858000"/>
              <a:gd name="connsiteX438" fmla="*/ 9016118 w 12192000"/>
              <a:gd name="connsiteY438" fmla="*/ 3167056 h 6858000"/>
              <a:gd name="connsiteX439" fmla="*/ 8988514 w 12192000"/>
              <a:gd name="connsiteY439" fmla="*/ 3739905 h 6858000"/>
              <a:gd name="connsiteX440" fmla="*/ 9568682 w 12192000"/>
              <a:gd name="connsiteY440" fmla="*/ 3846637 h 6858000"/>
              <a:gd name="connsiteX441" fmla="*/ 9767402 w 12192000"/>
              <a:gd name="connsiteY441" fmla="*/ 3875402 h 6858000"/>
              <a:gd name="connsiteX442" fmla="*/ 9777405 w 12192000"/>
              <a:gd name="connsiteY442" fmla="*/ 3619266 h 6858000"/>
              <a:gd name="connsiteX443" fmla="*/ 9781886 w 12192000"/>
              <a:gd name="connsiteY443" fmla="*/ 3282467 h 6858000"/>
              <a:gd name="connsiteX444" fmla="*/ 9784690 w 12192000"/>
              <a:gd name="connsiteY444" fmla="*/ 3188329 h 6858000"/>
              <a:gd name="connsiteX445" fmla="*/ 9416390 w 12192000"/>
              <a:gd name="connsiteY445" fmla="*/ 3082642 h 6858000"/>
              <a:gd name="connsiteX446" fmla="*/ 9046577 w 12192000"/>
              <a:gd name="connsiteY446" fmla="*/ 2983105 h 6858000"/>
              <a:gd name="connsiteX447" fmla="*/ 3200878 w 12192000"/>
              <a:gd name="connsiteY447" fmla="*/ 2933148 h 6858000"/>
              <a:gd name="connsiteX448" fmla="*/ 2818740 w 12192000"/>
              <a:gd name="connsiteY448" fmla="*/ 3041769 h 6858000"/>
              <a:gd name="connsiteX449" fmla="*/ 2434566 w 12192000"/>
              <a:gd name="connsiteY449" fmla="*/ 3173807 h 6858000"/>
              <a:gd name="connsiteX450" fmla="*/ 2406032 w 12192000"/>
              <a:gd name="connsiteY450" fmla="*/ 3392208 h 6858000"/>
              <a:gd name="connsiteX451" fmla="*/ 2414292 w 12192000"/>
              <a:gd name="connsiteY451" fmla="*/ 3796925 h 6858000"/>
              <a:gd name="connsiteX452" fmla="*/ 2428856 w 12192000"/>
              <a:gd name="connsiteY452" fmla="*/ 4001347 h 6858000"/>
              <a:gd name="connsiteX453" fmla="*/ 2506324 w 12192000"/>
              <a:gd name="connsiteY453" fmla="*/ 3973007 h 6858000"/>
              <a:gd name="connsiteX454" fmla="*/ 3221528 w 12192000"/>
              <a:gd name="connsiteY454" fmla="*/ 3797155 h 6858000"/>
              <a:gd name="connsiteX455" fmla="*/ 3229016 w 12192000"/>
              <a:gd name="connsiteY455" fmla="*/ 3366882 h 6858000"/>
              <a:gd name="connsiteX456" fmla="*/ 3200878 w 12192000"/>
              <a:gd name="connsiteY456" fmla="*/ 2933148 h 6858000"/>
              <a:gd name="connsiteX457" fmla="*/ 8248125 w 12192000"/>
              <a:gd name="connsiteY457" fmla="*/ 2752601 h 6858000"/>
              <a:gd name="connsiteX458" fmla="*/ 8217608 w 12192000"/>
              <a:gd name="connsiteY458" fmla="*/ 2794580 h 6858000"/>
              <a:gd name="connsiteX459" fmla="*/ 8163524 w 12192000"/>
              <a:gd name="connsiteY459" fmla="*/ 3555719 h 6858000"/>
              <a:gd name="connsiteX460" fmla="*/ 8162662 w 12192000"/>
              <a:gd name="connsiteY460" fmla="*/ 3620535 h 6858000"/>
              <a:gd name="connsiteX461" fmla="*/ 8306926 w 12192000"/>
              <a:gd name="connsiteY461" fmla="*/ 3635736 h 6858000"/>
              <a:gd name="connsiteX462" fmla="*/ 8696528 w 12192000"/>
              <a:gd name="connsiteY462" fmla="*/ 3696000 h 6858000"/>
              <a:gd name="connsiteX463" fmla="*/ 8939906 w 12192000"/>
              <a:gd name="connsiteY463" fmla="*/ 3730283 h 6858000"/>
              <a:gd name="connsiteX464" fmla="*/ 8964444 w 12192000"/>
              <a:gd name="connsiteY464" fmla="*/ 3455823 h 6858000"/>
              <a:gd name="connsiteX465" fmla="*/ 8990941 w 12192000"/>
              <a:gd name="connsiteY465" fmla="*/ 3080106 h 6858000"/>
              <a:gd name="connsiteX466" fmla="*/ 8990941 w 12192000"/>
              <a:gd name="connsiteY466" fmla="*/ 2968065 h 6858000"/>
              <a:gd name="connsiteX467" fmla="*/ 8860766 w 12192000"/>
              <a:gd name="connsiteY467" fmla="*/ 2926037 h 6858000"/>
              <a:gd name="connsiteX468" fmla="*/ 8313871 w 12192000"/>
              <a:gd name="connsiteY468" fmla="*/ 2767238 h 6858000"/>
              <a:gd name="connsiteX469" fmla="*/ 8248125 w 12192000"/>
              <a:gd name="connsiteY469" fmla="*/ 2752601 h 6858000"/>
              <a:gd name="connsiteX470" fmla="*/ 4015716 w 12192000"/>
              <a:gd name="connsiteY470" fmla="*/ 2691707 h 6858000"/>
              <a:gd name="connsiteX471" fmla="*/ 3739492 w 12192000"/>
              <a:gd name="connsiteY471" fmla="*/ 2760640 h 6858000"/>
              <a:gd name="connsiteX472" fmla="*/ 3371192 w 12192000"/>
              <a:gd name="connsiteY472" fmla="*/ 2871546 h 6858000"/>
              <a:gd name="connsiteX473" fmla="*/ 3256892 w 12192000"/>
              <a:gd name="connsiteY473" fmla="*/ 2908068 h 6858000"/>
              <a:gd name="connsiteX474" fmla="*/ 3266064 w 12192000"/>
              <a:gd name="connsiteY474" fmla="*/ 3350474 h 6858000"/>
              <a:gd name="connsiteX475" fmla="*/ 3278906 w 12192000"/>
              <a:gd name="connsiteY475" fmla="*/ 3796552 h 6858000"/>
              <a:gd name="connsiteX476" fmla="*/ 3364984 w 12192000"/>
              <a:gd name="connsiteY476" fmla="*/ 3774891 h 6858000"/>
              <a:gd name="connsiteX477" fmla="*/ 4003016 w 12192000"/>
              <a:gd name="connsiteY477" fmla="*/ 3656161 h 6858000"/>
              <a:gd name="connsiteX478" fmla="*/ 4037940 w 12192000"/>
              <a:gd name="connsiteY478" fmla="*/ 3662353 h 6858000"/>
              <a:gd name="connsiteX479" fmla="*/ 4037940 w 12192000"/>
              <a:gd name="connsiteY479" fmla="*/ 3179757 h 6858000"/>
              <a:gd name="connsiteX480" fmla="*/ 4015716 w 12192000"/>
              <a:gd name="connsiteY480" fmla="*/ 2691707 h 6858000"/>
              <a:gd name="connsiteX481" fmla="*/ 10705441 w 12192000"/>
              <a:gd name="connsiteY481" fmla="*/ 2535731 h 6858000"/>
              <a:gd name="connsiteX482" fmla="*/ 10699070 w 12192000"/>
              <a:gd name="connsiteY482" fmla="*/ 2606919 h 6858000"/>
              <a:gd name="connsiteX483" fmla="*/ 10685393 w 12192000"/>
              <a:gd name="connsiteY483" fmla="*/ 3367141 h 6858000"/>
              <a:gd name="connsiteX484" fmla="*/ 10771960 w 12192000"/>
              <a:gd name="connsiteY484" fmla="*/ 3384677 h 6858000"/>
              <a:gd name="connsiteX485" fmla="*/ 11330642 w 12192000"/>
              <a:gd name="connsiteY485" fmla="*/ 3479503 h 6858000"/>
              <a:gd name="connsiteX486" fmla="*/ 11453310 w 12192000"/>
              <a:gd name="connsiteY486" fmla="*/ 3490118 h 6858000"/>
              <a:gd name="connsiteX487" fmla="*/ 11456377 w 12192000"/>
              <a:gd name="connsiteY487" fmla="*/ 3090857 h 6858000"/>
              <a:gd name="connsiteX488" fmla="*/ 11460329 w 12192000"/>
              <a:gd name="connsiteY488" fmla="*/ 2703507 h 6858000"/>
              <a:gd name="connsiteX489" fmla="*/ 11397210 w 12192000"/>
              <a:gd name="connsiteY489" fmla="*/ 2692689 h 6858000"/>
              <a:gd name="connsiteX490" fmla="*/ 11019766 w 12192000"/>
              <a:gd name="connsiteY490" fmla="*/ 2608802 h 6858000"/>
              <a:gd name="connsiteX491" fmla="*/ 7401955 w 12192000"/>
              <a:gd name="connsiteY491" fmla="*/ 2532060 h 6858000"/>
              <a:gd name="connsiteX492" fmla="*/ 7373898 w 12192000"/>
              <a:gd name="connsiteY492" fmla="*/ 2967033 h 6858000"/>
              <a:gd name="connsiteX493" fmla="*/ 7358697 w 12192000"/>
              <a:gd name="connsiteY493" fmla="*/ 3466573 h 6858000"/>
              <a:gd name="connsiteX494" fmla="*/ 7365340 w 12192000"/>
              <a:gd name="connsiteY494" fmla="*/ 3531143 h 6858000"/>
              <a:gd name="connsiteX495" fmla="*/ 7565365 w 12192000"/>
              <a:gd name="connsiteY495" fmla="*/ 3547151 h 6858000"/>
              <a:gd name="connsiteX496" fmla="*/ 8039341 w 12192000"/>
              <a:gd name="connsiteY496" fmla="*/ 3599151 h 6858000"/>
              <a:gd name="connsiteX497" fmla="*/ 8122793 w 12192000"/>
              <a:gd name="connsiteY497" fmla="*/ 3614319 h 6858000"/>
              <a:gd name="connsiteX498" fmla="*/ 8137791 w 12192000"/>
              <a:gd name="connsiteY498" fmla="*/ 3311314 h 6858000"/>
              <a:gd name="connsiteX499" fmla="*/ 8167276 w 12192000"/>
              <a:gd name="connsiteY499" fmla="*/ 2873404 h 6858000"/>
              <a:gd name="connsiteX500" fmla="*/ 8181761 w 12192000"/>
              <a:gd name="connsiteY500" fmla="*/ 2738501 h 6858000"/>
              <a:gd name="connsiteX501" fmla="*/ 8113276 w 12192000"/>
              <a:gd name="connsiteY501" fmla="*/ 2711908 h 6858000"/>
              <a:gd name="connsiteX502" fmla="*/ 7401955 w 12192000"/>
              <a:gd name="connsiteY502" fmla="*/ 2532060 h 6858000"/>
              <a:gd name="connsiteX503" fmla="*/ 1491592 w 12192000"/>
              <a:gd name="connsiteY503" fmla="*/ 2511535 h 6858000"/>
              <a:gd name="connsiteX504" fmla="*/ 1288392 w 12192000"/>
              <a:gd name="connsiteY504" fmla="*/ 2572812 h 6858000"/>
              <a:gd name="connsiteX505" fmla="*/ 989940 w 12192000"/>
              <a:gd name="connsiteY505" fmla="*/ 2658217 h 6858000"/>
              <a:gd name="connsiteX506" fmla="*/ 827836 w 12192000"/>
              <a:gd name="connsiteY506" fmla="*/ 2703389 h 6858000"/>
              <a:gd name="connsiteX507" fmla="*/ 760982 w 12192000"/>
              <a:gd name="connsiteY507" fmla="*/ 2724432 h 6858000"/>
              <a:gd name="connsiteX508" fmla="*/ 754992 w 12192000"/>
              <a:gd name="connsiteY508" fmla="*/ 3503603 h 6858000"/>
              <a:gd name="connsiteX509" fmla="*/ 818492 w 12192000"/>
              <a:gd name="connsiteY509" fmla="*/ 3499634 h 6858000"/>
              <a:gd name="connsiteX510" fmla="*/ 1428092 w 12192000"/>
              <a:gd name="connsiteY510" fmla="*/ 3392005 h 6858000"/>
              <a:gd name="connsiteX511" fmla="*/ 1504292 w 12192000"/>
              <a:gd name="connsiteY511" fmla="*/ 3375587 h 6858000"/>
              <a:gd name="connsiteX512" fmla="*/ 1507400 w 12192000"/>
              <a:gd name="connsiteY512" fmla="*/ 3147498 h 6858000"/>
              <a:gd name="connsiteX513" fmla="*/ 1501050 w 12192000"/>
              <a:gd name="connsiteY513" fmla="*/ 2715470 h 6858000"/>
              <a:gd name="connsiteX514" fmla="*/ 4837870 w 12192000"/>
              <a:gd name="connsiteY514" fmla="*/ 2499468 h 6858000"/>
              <a:gd name="connsiteX515" fmla="*/ 4799940 w 12192000"/>
              <a:gd name="connsiteY515" fmla="*/ 2502330 h 6858000"/>
              <a:gd name="connsiteX516" fmla="*/ 4234792 w 12192000"/>
              <a:gd name="connsiteY516" fmla="*/ 2627715 h 6858000"/>
              <a:gd name="connsiteX517" fmla="*/ 4069692 w 12192000"/>
              <a:gd name="connsiteY517" fmla="*/ 2669384 h 6858000"/>
              <a:gd name="connsiteX518" fmla="*/ 4074176 w 12192000"/>
              <a:gd name="connsiteY518" fmla="*/ 3149995 h 6858000"/>
              <a:gd name="connsiteX519" fmla="*/ 4080526 w 12192000"/>
              <a:gd name="connsiteY519" fmla="*/ 3632326 h 6858000"/>
              <a:gd name="connsiteX520" fmla="*/ 4253840 w 12192000"/>
              <a:gd name="connsiteY520" fmla="*/ 3605196 h 6858000"/>
              <a:gd name="connsiteX521" fmla="*/ 4795046 w 12192000"/>
              <a:gd name="connsiteY521" fmla="*/ 3534613 h 6858000"/>
              <a:gd name="connsiteX522" fmla="*/ 4872700 w 12192000"/>
              <a:gd name="connsiteY522" fmla="*/ 3532856 h 6858000"/>
              <a:gd name="connsiteX523" fmla="*/ 4874332 w 12192000"/>
              <a:gd name="connsiteY523" fmla="*/ 3442030 h 6858000"/>
              <a:gd name="connsiteX524" fmla="*/ 4882400 w 12192000"/>
              <a:gd name="connsiteY524" fmla="*/ 3006995 h 6858000"/>
              <a:gd name="connsiteX525" fmla="*/ 4880682 w 12192000"/>
              <a:gd name="connsiteY525" fmla="*/ 2584722 h 6858000"/>
              <a:gd name="connsiteX526" fmla="*/ 4837870 w 12192000"/>
              <a:gd name="connsiteY526" fmla="*/ 2499468 h 6858000"/>
              <a:gd name="connsiteX527" fmla="*/ 6610506 w 12192000"/>
              <a:gd name="connsiteY527" fmla="*/ 2379656 h 6858000"/>
              <a:gd name="connsiteX528" fmla="*/ 6580064 w 12192000"/>
              <a:gd name="connsiteY528" fmla="*/ 2693982 h 6858000"/>
              <a:gd name="connsiteX529" fmla="*/ 6563400 w 12192000"/>
              <a:gd name="connsiteY529" fmla="*/ 3244376 h 6858000"/>
              <a:gd name="connsiteX530" fmla="*/ 6561382 w 12192000"/>
              <a:gd name="connsiteY530" fmla="*/ 3480442 h 6858000"/>
              <a:gd name="connsiteX531" fmla="*/ 6706188 w 12192000"/>
              <a:gd name="connsiteY531" fmla="*/ 3482244 h 6858000"/>
              <a:gd name="connsiteX532" fmla="*/ 7077692 w 12192000"/>
              <a:gd name="connsiteY532" fmla="*/ 3504189 h 6858000"/>
              <a:gd name="connsiteX533" fmla="*/ 7309044 w 12192000"/>
              <a:gd name="connsiteY533" fmla="*/ 3519684 h 6858000"/>
              <a:gd name="connsiteX534" fmla="*/ 7342959 w 12192000"/>
              <a:gd name="connsiteY534" fmla="*/ 2518317 h 6858000"/>
              <a:gd name="connsiteX535" fmla="*/ 6610506 w 12192000"/>
              <a:gd name="connsiteY535" fmla="*/ 2379656 h 6858000"/>
              <a:gd name="connsiteX536" fmla="*/ 5622489 w 12192000"/>
              <a:gd name="connsiteY536" fmla="*/ 2310145 h 6858000"/>
              <a:gd name="connsiteX537" fmla="*/ 5580992 w 12192000"/>
              <a:gd name="connsiteY537" fmla="*/ 2312629 h 6858000"/>
              <a:gd name="connsiteX538" fmla="*/ 5097948 w 12192000"/>
              <a:gd name="connsiteY538" fmla="*/ 2438086 h 6858000"/>
              <a:gd name="connsiteX539" fmla="*/ 4926940 w 12192000"/>
              <a:gd name="connsiteY539" fmla="*/ 2485242 h 6858000"/>
              <a:gd name="connsiteX540" fmla="*/ 4926940 w 12192000"/>
              <a:gd name="connsiteY540" fmla="*/ 3003950 h 6858000"/>
              <a:gd name="connsiteX541" fmla="*/ 4942816 w 12192000"/>
              <a:gd name="connsiteY541" fmla="*/ 3516177 h 6858000"/>
              <a:gd name="connsiteX542" fmla="*/ 5507482 w 12192000"/>
              <a:gd name="connsiteY542" fmla="*/ 3479982 h 6858000"/>
              <a:gd name="connsiteX543" fmla="*/ 5695405 w 12192000"/>
              <a:gd name="connsiteY543" fmla="*/ 3469622 h 6858000"/>
              <a:gd name="connsiteX544" fmla="*/ 5710629 w 12192000"/>
              <a:gd name="connsiteY544" fmla="*/ 2889176 h 6858000"/>
              <a:gd name="connsiteX545" fmla="*/ 5718420 w 12192000"/>
              <a:gd name="connsiteY545" fmla="*/ 2316156 h 6858000"/>
              <a:gd name="connsiteX546" fmla="*/ 5668756 w 12192000"/>
              <a:gd name="connsiteY546" fmla="*/ 2311711 h 6858000"/>
              <a:gd name="connsiteX547" fmla="*/ 5622489 w 12192000"/>
              <a:gd name="connsiteY547" fmla="*/ 2310145 h 6858000"/>
              <a:gd name="connsiteX548" fmla="*/ 9869904 w 12192000"/>
              <a:gd name="connsiteY548" fmla="*/ 2306459 h 6858000"/>
              <a:gd name="connsiteX549" fmla="*/ 9856149 w 12192000"/>
              <a:gd name="connsiteY549" fmla="*/ 2543086 h 6858000"/>
              <a:gd name="connsiteX550" fmla="*/ 9843483 w 12192000"/>
              <a:gd name="connsiteY550" fmla="*/ 2972259 h 6858000"/>
              <a:gd name="connsiteX551" fmla="*/ 9865430 w 12192000"/>
              <a:gd name="connsiteY551" fmla="*/ 3166419 h 6858000"/>
              <a:gd name="connsiteX552" fmla="*/ 10519773 w 12192000"/>
              <a:gd name="connsiteY552" fmla="*/ 3331706 h 6858000"/>
              <a:gd name="connsiteX553" fmla="*/ 10629325 w 12192000"/>
              <a:gd name="connsiteY553" fmla="*/ 3344719 h 6858000"/>
              <a:gd name="connsiteX554" fmla="*/ 10640600 w 12192000"/>
              <a:gd name="connsiteY554" fmla="*/ 3003754 h 6858000"/>
              <a:gd name="connsiteX555" fmla="*/ 10645349 w 12192000"/>
              <a:gd name="connsiteY555" fmla="*/ 2596619 h 6858000"/>
              <a:gd name="connsiteX556" fmla="*/ 10648291 w 12192000"/>
              <a:gd name="connsiteY556" fmla="*/ 2515129 h 6858000"/>
              <a:gd name="connsiteX557" fmla="*/ 10578441 w 12192000"/>
              <a:gd name="connsiteY557" fmla="*/ 2492757 h 6858000"/>
              <a:gd name="connsiteX558" fmla="*/ 9922547 w 12192000"/>
              <a:gd name="connsiteY558" fmla="*/ 2316298 h 6858000"/>
              <a:gd name="connsiteX559" fmla="*/ 5926919 w 12192000"/>
              <a:gd name="connsiteY559" fmla="*/ 2296741 h 6858000"/>
              <a:gd name="connsiteX560" fmla="*/ 5877452 w 12192000"/>
              <a:gd name="connsiteY560" fmla="*/ 2297341 h 6858000"/>
              <a:gd name="connsiteX561" fmla="*/ 5767513 w 12192000"/>
              <a:gd name="connsiteY561" fmla="*/ 2303457 h 6858000"/>
              <a:gd name="connsiteX562" fmla="*/ 5754006 w 12192000"/>
              <a:gd name="connsiteY562" fmla="*/ 2414582 h 6858000"/>
              <a:gd name="connsiteX563" fmla="*/ 5741158 w 12192000"/>
              <a:gd name="connsiteY563" fmla="*/ 2998783 h 6858000"/>
              <a:gd name="connsiteX564" fmla="*/ 5741816 w 12192000"/>
              <a:gd name="connsiteY564" fmla="*/ 3471853 h 6858000"/>
              <a:gd name="connsiteX565" fmla="*/ 6512274 w 12192000"/>
              <a:gd name="connsiteY565" fmla="*/ 3471853 h 6858000"/>
              <a:gd name="connsiteX566" fmla="*/ 6513082 w 12192000"/>
              <a:gd name="connsiteY566" fmla="*/ 3373430 h 6858000"/>
              <a:gd name="connsiteX567" fmla="*/ 6541544 w 12192000"/>
              <a:gd name="connsiteY567" fmla="*/ 2562565 h 6858000"/>
              <a:gd name="connsiteX568" fmla="*/ 6555616 w 12192000"/>
              <a:gd name="connsiteY568" fmla="*/ 2370814 h 6858000"/>
              <a:gd name="connsiteX569" fmla="*/ 6474704 w 12192000"/>
              <a:gd name="connsiteY569" fmla="*/ 2355338 h 6858000"/>
              <a:gd name="connsiteX570" fmla="*/ 5926919 w 12192000"/>
              <a:gd name="connsiteY570" fmla="*/ 2296741 h 6858000"/>
              <a:gd name="connsiteX571" fmla="*/ 2301112 w 12192000"/>
              <a:gd name="connsiteY571" fmla="*/ 2272442 h 6858000"/>
              <a:gd name="connsiteX572" fmla="*/ 2266292 w 12192000"/>
              <a:gd name="connsiteY572" fmla="*/ 2278175 h 6858000"/>
              <a:gd name="connsiteX573" fmla="*/ 1847192 w 12192000"/>
              <a:gd name="connsiteY573" fmla="*/ 2404348 h 6858000"/>
              <a:gd name="connsiteX574" fmla="*/ 1664660 w 12192000"/>
              <a:gd name="connsiteY574" fmla="*/ 2468556 h 6858000"/>
              <a:gd name="connsiteX575" fmla="*/ 1558328 w 12192000"/>
              <a:gd name="connsiteY575" fmla="*/ 2508426 h 6858000"/>
              <a:gd name="connsiteX576" fmla="*/ 1563604 w 12192000"/>
              <a:gd name="connsiteY576" fmla="*/ 2932477 h 6858000"/>
              <a:gd name="connsiteX577" fmla="*/ 1575882 w 12192000"/>
              <a:gd name="connsiteY577" fmla="*/ 3363530 h 6858000"/>
              <a:gd name="connsiteX578" fmla="*/ 1753138 w 12192000"/>
              <a:gd name="connsiteY578" fmla="*/ 3319080 h 6858000"/>
              <a:gd name="connsiteX579" fmla="*/ 2208304 w 12192000"/>
              <a:gd name="connsiteY579" fmla="*/ 3192220 h 6858000"/>
              <a:gd name="connsiteX580" fmla="*/ 2361948 w 12192000"/>
              <a:gd name="connsiteY580" fmla="*/ 3144611 h 6858000"/>
              <a:gd name="connsiteX581" fmla="*/ 2357974 w 12192000"/>
              <a:gd name="connsiteY581" fmla="*/ 2706682 h 6858000"/>
              <a:gd name="connsiteX582" fmla="*/ 2331328 w 12192000"/>
              <a:gd name="connsiteY582" fmla="*/ 2273006 h 6858000"/>
              <a:gd name="connsiteX583" fmla="*/ 2301112 w 12192000"/>
              <a:gd name="connsiteY583" fmla="*/ 2272442 h 6858000"/>
              <a:gd name="connsiteX584" fmla="*/ 9070979 w 12192000"/>
              <a:gd name="connsiteY584" fmla="*/ 2091022 h 6858000"/>
              <a:gd name="connsiteX585" fmla="*/ 9056142 w 12192000"/>
              <a:gd name="connsiteY585" fmla="*/ 2397264 h 6858000"/>
              <a:gd name="connsiteX586" fmla="*/ 9039899 w 12192000"/>
              <a:gd name="connsiteY586" fmla="*/ 2818354 h 6858000"/>
              <a:gd name="connsiteX587" fmla="*/ 9038494 w 12192000"/>
              <a:gd name="connsiteY587" fmla="*/ 2933200 h 6858000"/>
              <a:gd name="connsiteX588" fmla="*/ 9081392 w 12192000"/>
              <a:gd name="connsiteY588" fmla="*/ 2942505 h 6858000"/>
              <a:gd name="connsiteX589" fmla="*/ 9459642 w 12192000"/>
              <a:gd name="connsiteY589" fmla="*/ 3053223 h 6858000"/>
              <a:gd name="connsiteX590" fmla="*/ 9799625 w 12192000"/>
              <a:gd name="connsiteY590" fmla="*/ 3150007 h 6858000"/>
              <a:gd name="connsiteX591" fmla="*/ 9812354 w 12192000"/>
              <a:gd name="connsiteY591" fmla="*/ 2720511 h 6858000"/>
              <a:gd name="connsiteX592" fmla="*/ 9820449 w 12192000"/>
              <a:gd name="connsiteY592" fmla="*/ 2295647 h 6858000"/>
              <a:gd name="connsiteX593" fmla="*/ 9720021 w 12192000"/>
              <a:gd name="connsiteY593" fmla="*/ 2261872 h 6858000"/>
              <a:gd name="connsiteX594" fmla="*/ 9243685 w 12192000"/>
              <a:gd name="connsiteY594" fmla="*/ 2132251 h 6858000"/>
              <a:gd name="connsiteX595" fmla="*/ 3177684 w 12192000"/>
              <a:gd name="connsiteY595" fmla="*/ 2032019 h 6858000"/>
              <a:gd name="connsiteX596" fmla="*/ 3080288 w 12192000"/>
              <a:gd name="connsiteY596" fmla="*/ 2051972 h 6858000"/>
              <a:gd name="connsiteX597" fmla="*/ 2713756 w 12192000"/>
              <a:gd name="connsiteY597" fmla="*/ 2163952 h 6858000"/>
              <a:gd name="connsiteX598" fmla="*/ 2404764 w 12192000"/>
              <a:gd name="connsiteY598" fmla="*/ 2256001 h 6858000"/>
              <a:gd name="connsiteX599" fmla="*/ 2408198 w 12192000"/>
              <a:gd name="connsiteY599" fmla="*/ 2699743 h 6858000"/>
              <a:gd name="connsiteX600" fmla="*/ 2416396 w 12192000"/>
              <a:gd name="connsiteY600" fmla="*/ 3138722 h 6858000"/>
              <a:gd name="connsiteX601" fmla="*/ 2449294 w 12192000"/>
              <a:gd name="connsiteY601" fmla="*/ 3120130 h 6858000"/>
              <a:gd name="connsiteX602" fmla="*/ 2539340 w 12192000"/>
              <a:gd name="connsiteY602" fmla="*/ 3084929 h 6858000"/>
              <a:gd name="connsiteX603" fmla="*/ 2894940 w 12192000"/>
              <a:gd name="connsiteY603" fmla="*/ 2974279 h 6858000"/>
              <a:gd name="connsiteX604" fmla="*/ 3193392 w 12192000"/>
              <a:gd name="connsiteY604" fmla="*/ 2880234 h 6858000"/>
              <a:gd name="connsiteX605" fmla="*/ 3212780 w 12192000"/>
              <a:gd name="connsiteY605" fmla="*/ 2036759 h 6858000"/>
              <a:gd name="connsiteX606" fmla="*/ 8257243 w 12192000"/>
              <a:gd name="connsiteY606" fmla="*/ 1894778 h 6858000"/>
              <a:gd name="connsiteX607" fmla="*/ 8240295 w 12192000"/>
              <a:gd name="connsiteY607" fmla="*/ 2178494 h 6858000"/>
              <a:gd name="connsiteX608" fmla="*/ 8222969 w 12192000"/>
              <a:gd name="connsiteY608" fmla="*/ 2575251 h 6858000"/>
              <a:gd name="connsiteX609" fmla="*/ 8222591 w 12192000"/>
              <a:gd name="connsiteY609" fmla="*/ 2688288 h 6858000"/>
              <a:gd name="connsiteX610" fmla="*/ 8374991 w 12192000"/>
              <a:gd name="connsiteY610" fmla="*/ 2732182 h 6858000"/>
              <a:gd name="connsiteX611" fmla="*/ 8761682 w 12192000"/>
              <a:gd name="connsiteY611" fmla="*/ 2850516 h 6858000"/>
              <a:gd name="connsiteX612" fmla="*/ 8992273 w 12192000"/>
              <a:gd name="connsiteY612" fmla="*/ 2915833 h 6858000"/>
              <a:gd name="connsiteX613" fmla="*/ 9009602 w 12192000"/>
              <a:gd name="connsiteY613" fmla="*/ 2495813 h 6858000"/>
              <a:gd name="connsiteX614" fmla="*/ 9020311 w 12192000"/>
              <a:gd name="connsiteY614" fmla="*/ 2074675 h 6858000"/>
              <a:gd name="connsiteX615" fmla="*/ 8297067 w 12192000"/>
              <a:gd name="connsiteY615" fmla="*/ 1896763 h 6858000"/>
              <a:gd name="connsiteX616" fmla="*/ 3975956 w 12192000"/>
              <a:gd name="connsiteY616" fmla="*/ 1826351 h 6858000"/>
              <a:gd name="connsiteX617" fmla="*/ 3904592 w 12192000"/>
              <a:gd name="connsiteY617" fmla="*/ 1841203 h 6858000"/>
              <a:gd name="connsiteX618" fmla="*/ 3539466 w 12192000"/>
              <a:gd name="connsiteY618" fmla="*/ 1936394 h 6858000"/>
              <a:gd name="connsiteX619" fmla="*/ 3250540 w 12192000"/>
              <a:gd name="connsiteY619" fmla="*/ 2014055 h 6858000"/>
              <a:gd name="connsiteX620" fmla="*/ 3250540 w 12192000"/>
              <a:gd name="connsiteY620" fmla="*/ 2437407 h 6858000"/>
              <a:gd name="connsiteX621" fmla="*/ 3253716 w 12192000"/>
              <a:gd name="connsiteY621" fmla="*/ 2860174 h 6858000"/>
              <a:gd name="connsiteX622" fmla="*/ 3333092 w 12192000"/>
              <a:gd name="connsiteY622" fmla="*/ 2835169 h 6858000"/>
              <a:gd name="connsiteX623" fmla="*/ 3718526 w 12192000"/>
              <a:gd name="connsiteY623" fmla="*/ 2729411 h 6858000"/>
              <a:gd name="connsiteX624" fmla="*/ 4032448 w 12192000"/>
              <a:gd name="connsiteY624" fmla="*/ 2643384 h 6858000"/>
              <a:gd name="connsiteX625" fmla="*/ 4029150 w 12192000"/>
              <a:gd name="connsiteY625" fmla="*/ 2236127 h 6858000"/>
              <a:gd name="connsiteX626" fmla="*/ 3975956 w 12192000"/>
              <a:gd name="connsiteY626" fmla="*/ 1826351 h 6858000"/>
              <a:gd name="connsiteX627" fmla="*/ 1480058 w 12192000"/>
              <a:gd name="connsiteY627" fmla="*/ 1803556 h 6858000"/>
              <a:gd name="connsiteX628" fmla="*/ 1205840 w 12192000"/>
              <a:gd name="connsiteY628" fmla="*/ 1865608 h 6858000"/>
              <a:gd name="connsiteX629" fmla="*/ 846164 w 12192000"/>
              <a:gd name="connsiteY629" fmla="*/ 1954941 h 6858000"/>
              <a:gd name="connsiteX630" fmla="*/ 746836 w 12192000"/>
              <a:gd name="connsiteY630" fmla="*/ 1977618 h 6858000"/>
              <a:gd name="connsiteX631" fmla="*/ 744564 w 12192000"/>
              <a:gd name="connsiteY631" fmla="*/ 2310950 h 6858000"/>
              <a:gd name="connsiteX632" fmla="*/ 758332 w 12192000"/>
              <a:gd name="connsiteY632" fmla="*/ 2660303 h 6858000"/>
              <a:gd name="connsiteX633" fmla="*/ 866282 w 12192000"/>
              <a:gd name="connsiteY633" fmla="*/ 2647889 h 6858000"/>
              <a:gd name="connsiteX634" fmla="*/ 1228020 w 12192000"/>
              <a:gd name="connsiteY634" fmla="*/ 2540834 h 6858000"/>
              <a:gd name="connsiteX635" fmla="*/ 1497848 w 12192000"/>
              <a:gd name="connsiteY635" fmla="*/ 2462209 h 6858000"/>
              <a:gd name="connsiteX636" fmla="*/ 1497860 w 12192000"/>
              <a:gd name="connsiteY636" fmla="*/ 2366957 h 6858000"/>
              <a:gd name="connsiteX637" fmla="*/ 1480058 w 12192000"/>
              <a:gd name="connsiteY637" fmla="*/ 1803556 h 6858000"/>
              <a:gd name="connsiteX638" fmla="*/ 7422428 w 12192000"/>
              <a:gd name="connsiteY638" fmla="*/ 1731960 h 6858000"/>
              <a:gd name="connsiteX639" fmla="*/ 7394737 w 12192000"/>
              <a:gd name="connsiteY639" fmla="*/ 2097084 h 6858000"/>
              <a:gd name="connsiteX640" fmla="*/ 7392771 w 12192000"/>
              <a:gd name="connsiteY640" fmla="*/ 2473043 h 6858000"/>
              <a:gd name="connsiteX641" fmla="*/ 7615358 w 12192000"/>
              <a:gd name="connsiteY641" fmla="*/ 2532440 h 6858000"/>
              <a:gd name="connsiteX642" fmla="*/ 8000184 w 12192000"/>
              <a:gd name="connsiteY642" fmla="*/ 2632252 h 6858000"/>
              <a:gd name="connsiteX643" fmla="*/ 8174170 w 12192000"/>
              <a:gd name="connsiteY643" fmla="*/ 2668105 h 6858000"/>
              <a:gd name="connsiteX644" fmla="*/ 8192191 w 12192000"/>
              <a:gd name="connsiteY644" fmla="*/ 2262183 h 6858000"/>
              <a:gd name="connsiteX645" fmla="*/ 8183653 w 12192000"/>
              <a:gd name="connsiteY645" fmla="*/ 1871660 h 6858000"/>
              <a:gd name="connsiteX646" fmla="*/ 7975290 w 12192000"/>
              <a:gd name="connsiteY646" fmla="*/ 1828094 h 6858000"/>
              <a:gd name="connsiteX647" fmla="*/ 7422428 w 12192000"/>
              <a:gd name="connsiteY647" fmla="*/ 1731960 h 6858000"/>
              <a:gd name="connsiteX648" fmla="*/ 4822167 w 12192000"/>
              <a:gd name="connsiteY648" fmla="*/ 1689128 h 6858000"/>
              <a:gd name="connsiteX649" fmla="*/ 4685640 w 12192000"/>
              <a:gd name="connsiteY649" fmla="*/ 1696365 h 6858000"/>
              <a:gd name="connsiteX650" fmla="*/ 4364436 w 12192000"/>
              <a:gd name="connsiteY650" fmla="*/ 1758852 h 6858000"/>
              <a:gd name="connsiteX651" fmla="*/ 4091386 w 12192000"/>
              <a:gd name="connsiteY651" fmla="*/ 1813396 h 6858000"/>
              <a:gd name="connsiteX652" fmla="*/ 4056992 w 12192000"/>
              <a:gd name="connsiteY652" fmla="*/ 1817421 h 6858000"/>
              <a:gd name="connsiteX653" fmla="*/ 4061448 w 12192000"/>
              <a:gd name="connsiteY653" fmla="*/ 2216014 h 6858000"/>
              <a:gd name="connsiteX654" fmla="*/ 4075916 w 12192000"/>
              <a:gd name="connsiteY654" fmla="*/ 2624845 h 6858000"/>
              <a:gd name="connsiteX655" fmla="*/ 4205052 w 12192000"/>
              <a:gd name="connsiteY655" fmla="*/ 2603386 h 6858000"/>
              <a:gd name="connsiteX656" fmla="*/ 4847566 w 12192000"/>
              <a:gd name="connsiteY656" fmla="*/ 2453894 h 6858000"/>
              <a:gd name="connsiteX657" fmla="*/ 4876140 w 12192000"/>
              <a:gd name="connsiteY657" fmla="*/ 2454147 h 6858000"/>
              <a:gd name="connsiteX658" fmla="*/ 4876140 w 12192000"/>
              <a:gd name="connsiteY658" fmla="*/ 1693860 h 6858000"/>
              <a:gd name="connsiteX659" fmla="*/ 10711441 w 12192000"/>
              <a:gd name="connsiteY659" fmla="*/ 1663926 h 6858000"/>
              <a:gd name="connsiteX660" fmla="*/ 10714339 w 12192000"/>
              <a:gd name="connsiteY660" fmla="*/ 2485261 h 6858000"/>
              <a:gd name="connsiteX661" fmla="*/ 11396489 w 12192000"/>
              <a:gd name="connsiteY661" fmla="*/ 2647323 h 6858000"/>
              <a:gd name="connsiteX662" fmla="*/ 11484287 w 12192000"/>
              <a:gd name="connsiteY662" fmla="*/ 2662807 h 6858000"/>
              <a:gd name="connsiteX663" fmla="*/ 11476326 w 12192000"/>
              <a:gd name="connsiteY663" fmla="*/ 2233829 h 6858000"/>
              <a:gd name="connsiteX664" fmla="*/ 11463502 w 12192000"/>
              <a:gd name="connsiteY664" fmla="*/ 1799987 h 6858000"/>
              <a:gd name="connsiteX665" fmla="*/ 11250315 w 12192000"/>
              <a:gd name="connsiteY665" fmla="*/ 1776353 h 6858000"/>
              <a:gd name="connsiteX666" fmla="*/ 10953091 w 12192000"/>
              <a:gd name="connsiteY666" fmla="*/ 1730744 h 6858000"/>
              <a:gd name="connsiteX667" fmla="*/ 10800691 w 12192000"/>
              <a:gd name="connsiteY667" fmla="*/ 1684332 h 6858000"/>
              <a:gd name="connsiteX668" fmla="*/ 10727666 w 12192000"/>
              <a:gd name="connsiteY668" fmla="*/ 1665251 h 6858000"/>
              <a:gd name="connsiteX669" fmla="*/ 10711441 w 12192000"/>
              <a:gd name="connsiteY669" fmla="*/ 1663926 h 6858000"/>
              <a:gd name="connsiteX670" fmla="*/ 6627938 w 12192000"/>
              <a:gd name="connsiteY670" fmla="*/ 1636791 h 6858000"/>
              <a:gd name="connsiteX671" fmla="*/ 6596100 w 12192000"/>
              <a:gd name="connsiteY671" fmla="*/ 1641834 h 6858000"/>
              <a:gd name="connsiteX672" fmla="*/ 6590640 w 12192000"/>
              <a:gd name="connsiteY672" fmla="*/ 1986903 h 6858000"/>
              <a:gd name="connsiteX673" fmla="*/ 6590640 w 12192000"/>
              <a:gd name="connsiteY673" fmla="*/ 2326509 h 6858000"/>
              <a:gd name="connsiteX674" fmla="*/ 6708116 w 12192000"/>
              <a:gd name="connsiteY674" fmla="*/ 2341825 h 6858000"/>
              <a:gd name="connsiteX675" fmla="*/ 7336766 w 12192000"/>
              <a:gd name="connsiteY675" fmla="*/ 2462131 h 6858000"/>
              <a:gd name="connsiteX676" fmla="*/ 7352641 w 12192000"/>
              <a:gd name="connsiteY676" fmla="*/ 2095323 h 6858000"/>
              <a:gd name="connsiteX677" fmla="*/ 7352641 w 12192000"/>
              <a:gd name="connsiteY677" fmla="*/ 1722087 h 6858000"/>
              <a:gd name="connsiteX678" fmla="*/ 7305016 w 12192000"/>
              <a:gd name="connsiteY678" fmla="*/ 1708158 h 6858000"/>
              <a:gd name="connsiteX679" fmla="*/ 6627938 w 12192000"/>
              <a:gd name="connsiteY679" fmla="*/ 1636791 h 6858000"/>
              <a:gd name="connsiteX680" fmla="*/ 5578796 w 12192000"/>
              <a:gd name="connsiteY680" fmla="*/ 1612520 h 6858000"/>
              <a:gd name="connsiteX681" fmla="*/ 5333340 w 12192000"/>
              <a:gd name="connsiteY681" fmla="*/ 1624102 h 6858000"/>
              <a:gd name="connsiteX682" fmla="*/ 4917792 w 12192000"/>
              <a:gd name="connsiteY682" fmla="*/ 1686075 h 6858000"/>
              <a:gd name="connsiteX683" fmla="*/ 4922928 w 12192000"/>
              <a:gd name="connsiteY683" fmla="*/ 2063387 h 6858000"/>
              <a:gd name="connsiteX684" fmla="*/ 4930902 w 12192000"/>
              <a:gd name="connsiteY684" fmla="*/ 2437858 h 6858000"/>
              <a:gd name="connsiteX685" fmla="*/ 5071796 w 12192000"/>
              <a:gd name="connsiteY685" fmla="*/ 2389294 h 6858000"/>
              <a:gd name="connsiteX686" fmla="*/ 5647666 w 12192000"/>
              <a:gd name="connsiteY686" fmla="*/ 2265680 h 6858000"/>
              <a:gd name="connsiteX687" fmla="*/ 5714340 w 12192000"/>
              <a:gd name="connsiteY687" fmla="*/ 2263802 h 6858000"/>
              <a:gd name="connsiteX688" fmla="*/ 5714340 w 12192000"/>
              <a:gd name="connsiteY688" fmla="*/ 1617660 h 6858000"/>
              <a:gd name="connsiteX689" fmla="*/ 5628616 w 12192000"/>
              <a:gd name="connsiteY689" fmla="*/ 1613070 h 6858000"/>
              <a:gd name="connsiteX690" fmla="*/ 5578796 w 12192000"/>
              <a:gd name="connsiteY690" fmla="*/ 1612520 h 6858000"/>
              <a:gd name="connsiteX691" fmla="*/ 6002720 w 12192000"/>
              <a:gd name="connsiteY691" fmla="*/ 1600156 h 6858000"/>
              <a:gd name="connsiteX692" fmla="*/ 5818900 w 12192000"/>
              <a:gd name="connsiteY692" fmla="*/ 1607509 h 6858000"/>
              <a:gd name="connsiteX693" fmla="*/ 5752009 w 12192000"/>
              <a:gd name="connsiteY693" fmla="*/ 1618941 h 6858000"/>
              <a:gd name="connsiteX694" fmla="*/ 5746092 w 12192000"/>
              <a:gd name="connsiteY694" fmla="*/ 2246309 h 6858000"/>
              <a:gd name="connsiteX695" fmla="*/ 5834992 w 12192000"/>
              <a:gd name="connsiteY695" fmla="*/ 2242566 h 6858000"/>
              <a:gd name="connsiteX696" fmla="*/ 6517616 w 12192000"/>
              <a:gd name="connsiteY696" fmla="*/ 2309735 h 6858000"/>
              <a:gd name="connsiteX697" fmla="*/ 6552540 w 12192000"/>
              <a:gd name="connsiteY697" fmla="*/ 2316159 h 6858000"/>
              <a:gd name="connsiteX698" fmla="*/ 6552540 w 12192000"/>
              <a:gd name="connsiteY698" fmla="*/ 1632730 h 6858000"/>
              <a:gd name="connsiteX699" fmla="*/ 6428716 w 12192000"/>
              <a:gd name="connsiteY699" fmla="*/ 1619130 h 6858000"/>
              <a:gd name="connsiteX700" fmla="*/ 6002720 w 12192000"/>
              <a:gd name="connsiteY700" fmla="*/ 1600156 h 6858000"/>
              <a:gd name="connsiteX701" fmla="*/ 2326616 w 12192000"/>
              <a:gd name="connsiteY701" fmla="*/ 1574537 h 6858000"/>
              <a:gd name="connsiteX702" fmla="*/ 2202792 w 12192000"/>
              <a:gd name="connsiteY702" fmla="*/ 1598852 h 6858000"/>
              <a:gd name="connsiteX703" fmla="*/ 1885292 w 12192000"/>
              <a:gd name="connsiteY703" fmla="*/ 1687642 h 6858000"/>
              <a:gd name="connsiteX704" fmla="*/ 1609066 w 12192000"/>
              <a:gd name="connsiteY704" fmla="*/ 1772178 h 6858000"/>
              <a:gd name="connsiteX705" fmla="*/ 1548740 w 12192000"/>
              <a:gd name="connsiteY705" fmla="*/ 1797263 h 6858000"/>
              <a:gd name="connsiteX706" fmla="*/ 1542584 w 12192000"/>
              <a:gd name="connsiteY706" fmla="*/ 2104337 h 6858000"/>
              <a:gd name="connsiteX707" fmla="*/ 1552920 w 12192000"/>
              <a:gd name="connsiteY707" fmla="*/ 2433730 h 6858000"/>
              <a:gd name="connsiteX708" fmla="*/ 1955950 w 12192000"/>
              <a:gd name="connsiteY708" fmla="*/ 2331775 h 6858000"/>
              <a:gd name="connsiteX709" fmla="*/ 2342492 w 12192000"/>
              <a:gd name="connsiteY709" fmla="*/ 2207501 h 6858000"/>
              <a:gd name="connsiteX710" fmla="*/ 2348206 w 12192000"/>
              <a:gd name="connsiteY710" fmla="*/ 2166582 h 6858000"/>
              <a:gd name="connsiteX711" fmla="*/ 2351380 w 12192000"/>
              <a:gd name="connsiteY711" fmla="*/ 1852611 h 6858000"/>
              <a:gd name="connsiteX712" fmla="*/ 2326616 w 12192000"/>
              <a:gd name="connsiteY712" fmla="*/ 1574537 h 6858000"/>
              <a:gd name="connsiteX713" fmla="*/ 9870415 w 12192000"/>
              <a:gd name="connsiteY713" fmla="*/ 1425832 h 6858000"/>
              <a:gd name="connsiteX714" fmla="*/ 9848229 w 12192000"/>
              <a:gd name="connsiteY714" fmla="*/ 1619979 h 6858000"/>
              <a:gd name="connsiteX715" fmla="*/ 9856484 w 12192000"/>
              <a:gd name="connsiteY715" fmla="*/ 2037459 h 6858000"/>
              <a:gd name="connsiteX716" fmla="*/ 9871051 w 12192000"/>
              <a:gd name="connsiteY716" fmla="*/ 2260404 h 6858000"/>
              <a:gd name="connsiteX717" fmla="*/ 10253859 w 12192000"/>
              <a:gd name="connsiteY717" fmla="*/ 2364482 h 6858000"/>
              <a:gd name="connsiteX718" fmla="*/ 10652003 w 12192000"/>
              <a:gd name="connsiteY718" fmla="*/ 2468560 h 6858000"/>
              <a:gd name="connsiteX719" fmla="*/ 10667340 w 12192000"/>
              <a:gd name="connsiteY719" fmla="*/ 2057251 h 6858000"/>
              <a:gd name="connsiteX720" fmla="*/ 10667340 w 12192000"/>
              <a:gd name="connsiteY720" fmla="*/ 1645943 h 6858000"/>
              <a:gd name="connsiteX721" fmla="*/ 10626065 w 12192000"/>
              <a:gd name="connsiteY721" fmla="*/ 1633613 h 6858000"/>
              <a:gd name="connsiteX722" fmla="*/ 10365334 w 12192000"/>
              <a:gd name="connsiteY722" fmla="*/ 1561862 h 6858000"/>
              <a:gd name="connsiteX723" fmla="*/ 10016084 w 12192000"/>
              <a:gd name="connsiteY723" fmla="*/ 1464327 h 6858000"/>
              <a:gd name="connsiteX724" fmla="*/ 9870415 w 12192000"/>
              <a:gd name="connsiteY724" fmla="*/ 1425832 h 6858000"/>
              <a:gd name="connsiteX725" fmla="*/ 3145498 w 12192000"/>
              <a:gd name="connsiteY725" fmla="*/ 1332710 h 6858000"/>
              <a:gd name="connsiteX726" fmla="*/ 3060040 w 12192000"/>
              <a:gd name="connsiteY726" fmla="*/ 1357581 h 6858000"/>
              <a:gd name="connsiteX727" fmla="*/ 2793340 w 12192000"/>
              <a:gd name="connsiteY727" fmla="*/ 1433824 h 6858000"/>
              <a:gd name="connsiteX728" fmla="*/ 2504568 w 12192000"/>
              <a:gd name="connsiteY728" fmla="*/ 1524244 h 6858000"/>
              <a:gd name="connsiteX729" fmla="*/ 2387246 w 12192000"/>
              <a:gd name="connsiteY729" fmla="*/ 1567857 h 6858000"/>
              <a:gd name="connsiteX730" fmla="*/ 2388858 w 12192000"/>
              <a:gd name="connsiteY730" fmla="*/ 1875334 h 6858000"/>
              <a:gd name="connsiteX731" fmla="*/ 2400188 w 12192000"/>
              <a:gd name="connsiteY731" fmla="*/ 2193234 h 6858000"/>
              <a:gd name="connsiteX732" fmla="*/ 2579396 w 12192000"/>
              <a:gd name="connsiteY732" fmla="*/ 2147319 h 6858000"/>
              <a:gd name="connsiteX733" fmla="*/ 3139416 w 12192000"/>
              <a:gd name="connsiteY733" fmla="*/ 1992312 h 6858000"/>
              <a:gd name="connsiteX734" fmla="*/ 3199740 w 12192000"/>
              <a:gd name="connsiteY734" fmla="*/ 1984982 h 6858000"/>
              <a:gd name="connsiteX735" fmla="*/ 3199740 w 12192000"/>
              <a:gd name="connsiteY735" fmla="*/ 1661620 h 6858000"/>
              <a:gd name="connsiteX736" fmla="*/ 3145498 w 12192000"/>
              <a:gd name="connsiteY736" fmla="*/ 1332710 h 6858000"/>
              <a:gd name="connsiteX737" fmla="*/ 9064251 w 12192000"/>
              <a:gd name="connsiteY737" fmla="*/ 1236660 h 6858000"/>
              <a:gd name="connsiteX738" fmla="*/ 9052419 w 12192000"/>
              <a:gd name="connsiteY738" fmla="*/ 1411286 h 6858000"/>
              <a:gd name="connsiteX739" fmla="*/ 9060744 w 12192000"/>
              <a:gd name="connsiteY739" fmla="*/ 1816677 h 6858000"/>
              <a:gd name="connsiteX740" fmla="*/ 9067141 w 12192000"/>
              <a:gd name="connsiteY740" fmla="*/ 2047443 h 6858000"/>
              <a:gd name="connsiteX741" fmla="*/ 9102066 w 12192000"/>
              <a:gd name="connsiteY741" fmla="*/ 2049759 h 6858000"/>
              <a:gd name="connsiteX742" fmla="*/ 9800566 w 12192000"/>
              <a:gd name="connsiteY742" fmla="*/ 2233694 h 6858000"/>
              <a:gd name="connsiteX743" fmla="*/ 9816441 w 12192000"/>
              <a:gd name="connsiteY743" fmla="*/ 1827211 h 6858000"/>
              <a:gd name="connsiteX744" fmla="*/ 9812692 w 12192000"/>
              <a:gd name="connsiteY744" fmla="*/ 1414461 h 6858000"/>
              <a:gd name="connsiteX745" fmla="*/ 9599967 w 12192000"/>
              <a:gd name="connsiteY745" fmla="*/ 1357002 h 6858000"/>
              <a:gd name="connsiteX746" fmla="*/ 9064251 w 12192000"/>
              <a:gd name="connsiteY746" fmla="*/ 1236660 h 6858000"/>
              <a:gd name="connsiteX747" fmla="*/ 3983966 w 12192000"/>
              <a:gd name="connsiteY747" fmla="*/ 1129489 h 6858000"/>
              <a:gd name="connsiteX748" fmla="*/ 3717244 w 12192000"/>
              <a:gd name="connsiteY748" fmla="*/ 1192536 h 6858000"/>
              <a:gd name="connsiteX749" fmla="*/ 3363128 w 12192000"/>
              <a:gd name="connsiteY749" fmla="*/ 1292930 h 6858000"/>
              <a:gd name="connsiteX750" fmla="*/ 3241588 w 12192000"/>
              <a:gd name="connsiteY750" fmla="*/ 1330279 h 6858000"/>
              <a:gd name="connsiteX751" fmla="*/ 3245112 w 12192000"/>
              <a:gd name="connsiteY751" fmla="*/ 1652788 h 6858000"/>
              <a:gd name="connsiteX752" fmla="*/ 3254202 w 12192000"/>
              <a:gd name="connsiteY752" fmla="*/ 1969729 h 6858000"/>
              <a:gd name="connsiteX753" fmla="*/ 3344448 w 12192000"/>
              <a:gd name="connsiteY753" fmla="*/ 1938449 h 6858000"/>
              <a:gd name="connsiteX754" fmla="*/ 3720440 w 12192000"/>
              <a:gd name="connsiteY754" fmla="*/ 1840400 h 6858000"/>
              <a:gd name="connsiteX755" fmla="*/ 4006192 w 12192000"/>
              <a:gd name="connsiteY755" fmla="*/ 1773631 h 6858000"/>
              <a:gd name="connsiteX756" fmla="*/ 4012188 w 12192000"/>
              <a:gd name="connsiteY756" fmla="*/ 1682945 h 6858000"/>
              <a:gd name="connsiteX757" fmla="*/ 4015364 w 12192000"/>
              <a:gd name="connsiteY757" fmla="*/ 1363660 h 6858000"/>
              <a:gd name="connsiteX758" fmla="*/ 3983966 w 12192000"/>
              <a:gd name="connsiteY758" fmla="*/ 1129489 h 6858000"/>
              <a:gd name="connsiteX759" fmla="*/ 1408298 w 12192000"/>
              <a:gd name="connsiteY759" fmla="*/ 1091824 h 6858000"/>
              <a:gd name="connsiteX760" fmla="*/ 1358240 w 12192000"/>
              <a:gd name="connsiteY760" fmla="*/ 1098361 h 6858000"/>
              <a:gd name="connsiteX761" fmla="*/ 826882 w 12192000"/>
              <a:gd name="connsiteY761" fmla="*/ 1185860 h 6858000"/>
              <a:gd name="connsiteX762" fmla="*/ 729764 w 12192000"/>
              <a:gd name="connsiteY762" fmla="*/ 1526944 h 6858000"/>
              <a:gd name="connsiteX763" fmla="*/ 738028 w 12192000"/>
              <a:gd name="connsiteY763" fmla="*/ 1889195 h 6858000"/>
              <a:gd name="connsiteX764" fmla="*/ 831088 w 12192000"/>
              <a:gd name="connsiteY764" fmla="*/ 1918435 h 6858000"/>
              <a:gd name="connsiteX765" fmla="*/ 1203824 w 12192000"/>
              <a:gd name="connsiteY765" fmla="*/ 1838770 h 6858000"/>
              <a:gd name="connsiteX766" fmla="*/ 1497940 w 12192000"/>
              <a:gd name="connsiteY766" fmla="*/ 1766447 h 6858000"/>
              <a:gd name="connsiteX767" fmla="*/ 1491524 w 12192000"/>
              <a:gd name="connsiteY767" fmla="*/ 1549178 h 6858000"/>
              <a:gd name="connsiteX768" fmla="*/ 1483260 w 12192000"/>
              <a:gd name="connsiteY768" fmla="*/ 1214436 h 6858000"/>
              <a:gd name="connsiteX769" fmla="*/ 1448400 w 12192000"/>
              <a:gd name="connsiteY769" fmla="*/ 1092001 h 6858000"/>
              <a:gd name="connsiteX770" fmla="*/ 1408298 w 12192000"/>
              <a:gd name="connsiteY770" fmla="*/ 1091824 h 6858000"/>
              <a:gd name="connsiteX771" fmla="*/ 8254341 w 12192000"/>
              <a:gd name="connsiteY771" fmla="*/ 1070409 h 6858000"/>
              <a:gd name="connsiteX772" fmla="*/ 8254341 w 12192000"/>
              <a:gd name="connsiteY772" fmla="*/ 1845282 h 6858000"/>
              <a:gd name="connsiteX773" fmla="*/ 8295616 w 12192000"/>
              <a:gd name="connsiteY773" fmla="*/ 1850612 h 6858000"/>
              <a:gd name="connsiteX774" fmla="*/ 8663507 w 12192000"/>
              <a:gd name="connsiteY774" fmla="*/ 1940002 h 6858000"/>
              <a:gd name="connsiteX775" fmla="*/ 9011193 w 12192000"/>
              <a:gd name="connsiteY775" fmla="*/ 2024061 h 6858000"/>
              <a:gd name="connsiteX776" fmla="*/ 9016560 w 12192000"/>
              <a:gd name="connsiteY776" fmla="*/ 1665286 h 6858000"/>
              <a:gd name="connsiteX777" fmla="*/ 8992529 w 12192000"/>
              <a:gd name="connsiteY777" fmla="*/ 1255710 h 6858000"/>
              <a:gd name="connsiteX778" fmla="*/ 8984202 w 12192000"/>
              <a:gd name="connsiteY778" fmla="*/ 1204911 h 6858000"/>
              <a:gd name="connsiteX779" fmla="*/ 8660546 w 12192000"/>
              <a:gd name="connsiteY779" fmla="*/ 1140105 h 6858000"/>
              <a:gd name="connsiteX780" fmla="*/ 8295616 w 12192000"/>
              <a:gd name="connsiteY780" fmla="*/ 1072855 h 6858000"/>
              <a:gd name="connsiteX781" fmla="*/ 4807225 w 12192000"/>
              <a:gd name="connsiteY781" fmla="*/ 950536 h 6858000"/>
              <a:gd name="connsiteX782" fmla="*/ 4780892 w 12192000"/>
              <a:gd name="connsiteY782" fmla="*/ 952946 h 6858000"/>
              <a:gd name="connsiteX783" fmla="*/ 4469740 w 12192000"/>
              <a:gd name="connsiteY783" fmla="*/ 1015458 h 6858000"/>
              <a:gd name="connsiteX784" fmla="*/ 4114140 w 12192000"/>
              <a:gd name="connsiteY784" fmla="*/ 1088921 h 6858000"/>
              <a:gd name="connsiteX785" fmla="*/ 4044292 w 12192000"/>
              <a:gd name="connsiteY785" fmla="*/ 1105311 h 6858000"/>
              <a:gd name="connsiteX786" fmla="*/ 4049044 w 12192000"/>
              <a:gd name="connsiteY786" fmla="*/ 1428160 h 6858000"/>
              <a:gd name="connsiteX787" fmla="*/ 4064300 w 12192000"/>
              <a:gd name="connsiteY787" fmla="*/ 1764672 h 6858000"/>
              <a:gd name="connsiteX788" fmla="*/ 4180196 w 12192000"/>
              <a:gd name="connsiteY788" fmla="*/ 1749581 h 6858000"/>
              <a:gd name="connsiteX789" fmla="*/ 4582548 w 12192000"/>
              <a:gd name="connsiteY789" fmla="*/ 1679781 h 6858000"/>
              <a:gd name="connsiteX790" fmla="*/ 4879502 w 12192000"/>
              <a:gd name="connsiteY790" fmla="*/ 1638732 h 6858000"/>
              <a:gd name="connsiteX791" fmla="*/ 4871472 w 12192000"/>
              <a:gd name="connsiteY791" fmla="*/ 1543729 h 6858000"/>
              <a:gd name="connsiteX792" fmla="*/ 4863440 w 12192000"/>
              <a:gd name="connsiteY792" fmla="*/ 1202995 h 6858000"/>
              <a:gd name="connsiteX793" fmla="*/ 4834866 w 12192000"/>
              <a:gd name="connsiteY793" fmla="*/ 952382 h 6858000"/>
              <a:gd name="connsiteX794" fmla="*/ 4807225 w 12192000"/>
              <a:gd name="connsiteY794" fmla="*/ 950536 h 6858000"/>
              <a:gd name="connsiteX795" fmla="*/ 7411653 w 12192000"/>
              <a:gd name="connsiteY795" fmla="*/ 929443 h 6858000"/>
              <a:gd name="connsiteX796" fmla="*/ 7391087 w 12192000"/>
              <a:gd name="connsiteY796" fmla="*/ 1295279 h 6858000"/>
              <a:gd name="connsiteX797" fmla="*/ 7411218 w 12192000"/>
              <a:gd name="connsiteY797" fmla="*/ 1675417 h 6858000"/>
              <a:gd name="connsiteX798" fmla="*/ 7520683 w 12192000"/>
              <a:gd name="connsiteY798" fmla="*/ 1698653 h 6858000"/>
              <a:gd name="connsiteX799" fmla="*/ 7906566 w 12192000"/>
              <a:gd name="connsiteY799" fmla="*/ 1771072 h 6858000"/>
              <a:gd name="connsiteX800" fmla="*/ 8210213 w 12192000"/>
              <a:gd name="connsiteY800" fmla="*/ 1833562 h 6858000"/>
              <a:gd name="connsiteX801" fmla="*/ 8199410 w 12192000"/>
              <a:gd name="connsiteY801" fmla="*/ 1063198 h 6858000"/>
              <a:gd name="connsiteX802" fmla="*/ 7411653 w 12192000"/>
              <a:gd name="connsiteY802" fmla="*/ 929443 h 6858000"/>
              <a:gd name="connsiteX803" fmla="*/ 2306244 w 12192000"/>
              <a:gd name="connsiteY803" fmla="*/ 901245 h 6858000"/>
              <a:gd name="connsiteX804" fmla="*/ 2215492 w 12192000"/>
              <a:gd name="connsiteY804" fmla="*/ 913794 h 6858000"/>
              <a:gd name="connsiteX805" fmla="*/ 1650340 w 12192000"/>
              <a:gd name="connsiteY805" fmla="*/ 1043922 h 6858000"/>
              <a:gd name="connsiteX806" fmla="*/ 1529692 w 12192000"/>
              <a:gd name="connsiteY806" fmla="*/ 1067905 h 6858000"/>
              <a:gd name="connsiteX807" fmla="*/ 1529692 w 12192000"/>
              <a:gd name="connsiteY807" fmla="*/ 1392541 h 6858000"/>
              <a:gd name="connsiteX808" fmla="*/ 1545202 w 12192000"/>
              <a:gd name="connsiteY808" fmla="*/ 1732671 h 6858000"/>
              <a:gd name="connsiteX809" fmla="*/ 1615052 w 12192000"/>
              <a:gd name="connsiteY809" fmla="*/ 1725595 h 6858000"/>
              <a:gd name="connsiteX810" fmla="*/ 2122316 w 12192000"/>
              <a:gd name="connsiteY810" fmla="*/ 1585433 h 6858000"/>
              <a:gd name="connsiteX811" fmla="*/ 2325864 w 12192000"/>
              <a:gd name="connsiteY811" fmla="*/ 1523840 h 6858000"/>
              <a:gd name="connsiteX812" fmla="*/ 2331996 w 12192000"/>
              <a:gd name="connsiteY812" fmla="*/ 1208086 h 6858000"/>
              <a:gd name="connsiteX813" fmla="*/ 2306244 w 12192000"/>
              <a:gd name="connsiteY813" fmla="*/ 901245 h 6858000"/>
              <a:gd name="connsiteX814" fmla="*/ 5650840 w 12192000"/>
              <a:gd name="connsiteY814" fmla="*/ 847548 h 6858000"/>
              <a:gd name="connsiteX815" fmla="*/ 5498440 w 12192000"/>
              <a:gd name="connsiteY815" fmla="*/ 857115 h 6858000"/>
              <a:gd name="connsiteX816" fmla="*/ 4939640 w 12192000"/>
              <a:gd name="connsiteY816" fmla="*/ 929566 h 6858000"/>
              <a:gd name="connsiteX817" fmla="*/ 4895192 w 12192000"/>
              <a:gd name="connsiteY817" fmla="*/ 939265 h 6858000"/>
              <a:gd name="connsiteX818" fmla="*/ 4899734 w 12192000"/>
              <a:gd name="connsiteY818" fmla="*/ 1281638 h 6858000"/>
              <a:gd name="connsiteX819" fmla="*/ 4906084 w 12192000"/>
              <a:gd name="connsiteY819" fmla="*/ 1625337 h 6858000"/>
              <a:gd name="connsiteX820" fmla="*/ 5028540 w 12192000"/>
              <a:gd name="connsiteY820" fmla="*/ 1611052 h 6858000"/>
              <a:gd name="connsiteX821" fmla="*/ 5654216 w 12192000"/>
              <a:gd name="connsiteY821" fmla="*/ 1565314 h 6858000"/>
              <a:gd name="connsiteX822" fmla="*/ 5714740 w 12192000"/>
              <a:gd name="connsiteY822" fmla="*/ 1565245 h 6858000"/>
              <a:gd name="connsiteX823" fmla="*/ 5695292 w 12192000"/>
              <a:gd name="connsiteY823" fmla="*/ 849310 h 6858000"/>
              <a:gd name="connsiteX824" fmla="*/ 6658948 w 12192000"/>
              <a:gd name="connsiteY824" fmla="*/ 842958 h 6858000"/>
              <a:gd name="connsiteX825" fmla="*/ 6598624 w 12192000"/>
              <a:gd name="connsiteY825" fmla="*/ 882426 h 6858000"/>
              <a:gd name="connsiteX826" fmla="*/ 6590640 w 12192000"/>
              <a:gd name="connsiteY826" fmla="*/ 1255976 h 6858000"/>
              <a:gd name="connsiteX827" fmla="*/ 6590640 w 12192000"/>
              <a:gd name="connsiteY827" fmla="*/ 1589617 h 6858000"/>
              <a:gd name="connsiteX828" fmla="*/ 6689066 w 12192000"/>
              <a:gd name="connsiteY828" fmla="*/ 1591657 h 6858000"/>
              <a:gd name="connsiteX829" fmla="*/ 7324257 w 12192000"/>
              <a:gd name="connsiteY829" fmla="*/ 1670193 h 6858000"/>
              <a:gd name="connsiteX830" fmla="*/ 7353022 w 12192000"/>
              <a:gd name="connsiteY830" fmla="*/ 1682993 h 6858000"/>
              <a:gd name="connsiteX831" fmla="*/ 7333591 w 12192000"/>
              <a:gd name="connsiteY831" fmla="*/ 913004 h 6858000"/>
              <a:gd name="connsiteX832" fmla="*/ 7212941 w 12192000"/>
              <a:gd name="connsiteY832" fmla="*/ 897649 h 6858000"/>
              <a:gd name="connsiteX833" fmla="*/ 6658948 w 12192000"/>
              <a:gd name="connsiteY833" fmla="*/ 842958 h 6858000"/>
              <a:gd name="connsiteX834" fmla="*/ 6117418 w 12192000"/>
              <a:gd name="connsiteY834" fmla="*/ 826590 h 6858000"/>
              <a:gd name="connsiteX835" fmla="*/ 5936592 w 12192000"/>
              <a:gd name="connsiteY835" fmla="*/ 828856 h 6858000"/>
              <a:gd name="connsiteX836" fmla="*/ 5746092 w 12192000"/>
              <a:gd name="connsiteY836" fmla="*/ 836610 h 6858000"/>
              <a:gd name="connsiteX837" fmla="*/ 5752044 w 12192000"/>
              <a:gd name="connsiteY837" fmla="*/ 1566861 h 6858000"/>
              <a:gd name="connsiteX838" fmla="*/ 5978836 w 12192000"/>
              <a:gd name="connsiteY838" fmla="*/ 1566861 h 6858000"/>
              <a:gd name="connsiteX839" fmla="*/ 6378412 w 12192000"/>
              <a:gd name="connsiteY839" fmla="*/ 1575148 h 6858000"/>
              <a:gd name="connsiteX840" fmla="*/ 6551196 w 12192000"/>
              <a:gd name="connsiteY840" fmla="*/ 1583434 h 6858000"/>
              <a:gd name="connsiteX841" fmla="*/ 6549736 w 12192000"/>
              <a:gd name="connsiteY841" fmla="*/ 842960 h 6858000"/>
              <a:gd name="connsiteX842" fmla="*/ 6495982 w 12192000"/>
              <a:gd name="connsiteY842" fmla="*/ 842960 h 6858000"/>
              <a:gd name="connsiteX843" fmla="*/ 6284660 w 12192000"/>
              <a:gd name="connsiteY843" fmla="*/ 832031 h 6858000"/>
              <a:gd name="connsiteX844" fmla="*/ 6117418 w 12192000"/>
              <a:gd name="connsiteY844" fmla="*/ 826590 h 6858000"/>
              <a:gd name="connsiteX845" fmla="*/ 10714788 w 12192000"/>
              <a:gd name="connsiteY845" fmla="*/ 811342 h 6858000"/>
              <a:gd name="connsiteX846" fmla="*/ 10702088 w 12192000"/>
              <a:gd name="connsiteY846" fmla="*/ 1213612 h 6858000"/>
              <a:gd name="connsiteX847" fmla="*/ 10699091 w 12192000"/>
              <a:gd name="connsiteY847" fmla="*/ 1609662 h 6858000"/>
              <a:gd name="connsiteX848" fmla="*/ 10883852 w 12192000"/>
              <a:gd name="connsiteY848" fmla="*/ 1669354 h 6858000"/>
              <a:gd name="connsiteX849" fmla="*/ 11268027 w 12192000"/>
              <a:gd name="connsiteY849" fmla="*/ 1738393 h 6858000"/>
              <a:gd name="connsiteX850" fmla="*/ 11467441 w 12192000"/>
              <a:gd name="connsiteY850" fmla="*/ 1747739 h 6858000"/>
              <a:gd name="connsiteX851" fmla="*/ 11467441 w 12192000"/>
              <a:gd name="connsiteY851" fmla="*/ 923160 h 6858000"/>
              <a:gd name="connsiteX852" fmla="*/ 11242016 w 12192000"/>
              <a:gd name="connsiteY852" fmla="*/ 908550 h 6858000"/>
              <a:gd name="connsiteX853" fmla="*/ 10870541 w 12192000"/>
              <a:gd name="connsiteY853" fmla="*/ 849532 h 6858000"/>
              <a:gd name="connsiteX854" fmla="*/ 10714788 w 12192000"/>
              <a:gd name="connsiteY854" fmla="*/ 811342 h 6858000"/>
              <a:gd name="connsiteX855" fmla="*/ 3170388 w 12192000"/>
              <a:gd name="connsiteY855" fmla="*/ 659862 h 6858000"/>
              <a:gd name="connsiteX856" fmla="*/ 3060040 w 12192000"/>
              <a:gd name="connsiteY856" fmla="*/ 683940 h 6858000"/>
              <a:gd name="connsiteX857" fmla="*/ 2456792 w 12192000"/>
              <a:gd name="connsiteY857" fmla="*/ 853481 h 6858000"/>
              <a:gd name="connsiteX858" fmla="*/ 2367892 w 12192000"/>
              <a:gd name="connsiteY858" fmla="*/ 877463 h 6858000"/>
              <a:gd name="connsiteX859" fmla="*/ 2372676 w 12192000"/>
              <a:gd name="connsiteY859" fmla="*/ 1187238 h 6858000"/>
              <a:gd name="connsiteX860" fmla="*/ 2387520 w 12192000"/>
              <a:gd name="connsiteY860" fmla="*/ 1507620 h 6858000"/>
              <a:gd name="connsiteX861" fmla="*/ 2497032 w 12192000"/>
              <a:gd name="connsiteY861" fmla="*/ 1480355 h 6858000"/>
              <a:gd name="connsiteX862" fmla="*/ 2812392 w 12192000"/>
              <a:gd name="connsiteY862" fmla="*/ 1382830 h 6858000"/>
              <a:gd name="connsiteX863" fmla="*/ 3104492 w 12192000"/>
              <a:gd name="connsiteY863" fmla="*/ 1300471 h 6858000"/>
              <a:gd name="connsiteX864" fmla="*/ 3180692 w 12192000"/>
              <a:gd name="connsiteY864" fmla="*/ 1277766 h 6858000"/>
              <a:gd name="connsiteX865" fmla="*/ 3184482 w 12192000"/>
              <a:gd name="connsiteY865" fmla="*/ 1019088 h 6858000"/>
              <a:gd name="connsiteX866" fmla="*/ 3170388 w 12192000"/>
              <a:gd name="connsiteY866" fmla="*/ 659862 h 6858000"/>
              <a:gd name="connsiteX867" fmla="*/ 9877152 w 12192000"/>
              <a:gd name="connsiteY867" fmla="*/ 588960 h 6858000"/>
              <a:gd name="connsiteX868" fmla="*/ 9851185 w 12192000"/>
              <a:gd name="connsiteY868" fmla="*/ 978413 h 6858000"/>
              <a:gd name="connsiteX869" fmla="*/ 9848191 w 12192000"/>
              <a:gd name="connsiteY869" fmla="*/ 1367869 h 6858000"/>
              <a:gd name="connsiteX870" fmla="*/ 9981541 w 12192000"/>
              <a:gd name="connsiteY870" fmla="*/ 1403888 h 6858000"/>
              <a:gd name="connsiteX871" fmla="*/ 10638766 w 12192000"/>
              <a:gd name="connsiteY871" fmla="*/ 1595222 h 6858000"/>
              <a:gd name="connsiteX872" fmla="*/ 10667341 w 12192000"/>
              <a:gd name="connsiteY872" fmla="*/ 1607923 h 6858000"/>
              <a:gd name="connsiteX873" fmla="*/ 10667341 w 12192000"/>
              <a:gd name="connsiteY873" fmla="*/ 1207143 h 6858000"/>
              <a:gd name="connsiteX874" fmla="*/ 10654756 w 12192000"/>
              <a:gd name="connsiteY874" fmla="*/ 798582 h 6858000"/>
              <a:gd name="connsiteX875" fmla="*/ 9877152 w 12192000"/>
              <a:gd name="connsiteY875" fmla="*/ 588960 h 6858000"/>
              <a:gd name="connsiteX876" fmla="*/ 1414332 w 12192000"/>
              <a:gd name="connsiteY876" fmla="*/ 549688 h 6858000"/>
              <a:gd name="connsiteX877" fmla="*/ 1218540 w 12192000"/>
              <a:gd name="connsiteY877" fmla="*/ 574430 h 6858000"/>
              <a:gd name="connsiteX878" fmla="*/ 876872 w 12192000"/>
              <a:gd name="connsiteY878" fmla="*/ 615666 h 6858000"/>
              <a:gd name="connsiteX879" fmla="*/ 719356 w 12192000"/>
              <a:gd name="connsiteY879" fmla="*/ 630987 h 6858000"/>
              <a:gd name="connsiteX880" fmla="*/ 727210 w 12192000"/>
              <a:gd name="connsiteY880" fmla="*/ 884702 h 6858000"/>
              <a:gd name="connsiteX881" fmla="*/ 741832 w 12192000"/>
              <a:gd name="connsiteY881" fmla="*/ 1145187 h 6858000"/>
              <a:gd name="connsiteX882" fmla="*/ 1250292 w 12192000"/>
              <a:gd name="connsiteY882" fmla="*/ 1070328 h 6858000"/>
              <a:gd name="connsiteX883" fmla="*/ 1443966 w 12192000"/>
              <a:gd name="connsiteY883" fmla="*/ 1044672 h 6858000"/>
              <a:gd name="connsiteX884" fmla="*/ 1485240 w 12192000"/>
              <a:gd name="connsiteY884" fmla="*/ 1044142 h 6858000"/>
              <a:gd name="connsiteX885" fmla="*/ 1485240 w 12192000"/>
              <a:gd name="connsiteY885" fmla="*/ 550860 h 6858000"/>
              <a:gd name="connsiteX886" fmla="*/ 1455608 w 12192000"/>
              <a:gd name="connsiteY886" fmla="*/ 550860 h 6858000"/>
              <a:gd name="connsiteX887" fmla="*/ 1414332 w 12192000"/>
              <a:gd name="connsiteY887" fmla="*/ 549688 h 6858000"/>
              <a:gd name="connsiteX888" fmla="*/ 3983966 w 12192000"/>
              <a:gd name="connsiteY888" fmla="*/ 430887 h 6858000"/>
              <a:gd name="connsiteX889" fmla="*/ 3860140 w 12192000"/>
              <a:gd name="connsiteY889" fmla="*/ 456341 h 6858000"/>
              <a:gd name="connsiteX890" fmla="*/ 3612492 w 12192000"/>
              <a:gd name="connsiteY890" fmla="*/ 526739 h 6858000"/>
              <a:gd name="connsiteX891" fmla="*/ 3355316 w 12192000"/>
              <a:gd name="connsiteY891" fmla="*/ 609781 h 6858000"/>
              <a:gd name="connsiteX892" fmla="*/ 3237840 w 12192000"/>
              <a:gd name="connsiteY892" fmla="*/ 653551 h 6858000"/>
              <a:gd name="connsiteX893" fmla="*/ 3237840 w 12192000"/>
              <a:gd name="connsiteY893" fmla="*/ 964155 h 6858000"/>
              <a:gd name="connsiteX894" fmla="*/ 3241016 w 12192000"/>
              <a:gd name="connsiteY894" fmla="*/ 1268219 h 6858000"/>
              <a:gd name="connsiteX895" fmla="*/ 3820720 w 12192000"/>
              <a:gd name="connsiteY895" fmla="*/ 1120785 h 6858000"/>
              <a:gd name="connsiteX896" fmla="*/ 4016248 w 12192000"/>
              <a:gd name="connsiteY896" fmla="*/ 1081247 h 6858000"/>
              <a:gd name="connsiteX897" fmla="*/ 4001752 w 12192000"/>
              <a:gd name="connsiteY897" fmla="*/ 933528 h 6858000"/>
              <a:gd name="connsiteX898" fmla="*/ 3993548 w 12192000"/>
              <a:gd name="connsiteY898" fmla="*/ 611185 h 6858000"/>
              <a:gd name="connsiteX899" fmla="*/ 3983966 w 12192000"/>
              <a:gd name="connsiteY899" fmla="*/ 430887 h 6858000"/>
              <a:gd name="connsiteX900" fmla="*/ 9051368 w 12192000"/>
              <a:gd name="connsiteY900" fmla="*/ 398461 h 6858000"/>
              <a:gd name="connsiteX901" fmla="*/ 9042635 w 12192000"/>
              <a:gd name="connsiteY901" fmla="*/ 782635 h 6858000"/>
              <a:gd name="connsiteX902" fmla="*/ 9054994 w 12192000"/>
              <a:gd name="connsiteY902" fmla="*/ 1177318 h 6858000"/>
              <a:gd name="connsiteX903" fmla="*/ 9197785 w 12192000"/>
              <a:gd name="connsiteY903" fmla="*/ 1217866 h 6858000"/>
              <a:gd name="connsiteX904" fmla="*/ 9562291 w 12192000"/>
              <a:gd name="connsiteY904" fmla="*/ 1305783 h 6858000"/>
              <a:gd name="connsiteX905" fmla="*/ 9805342 w 12192000"/>
              <a:gd name="connsiteY905" fmla="*/ 1363662 h 6858000"/>
              <a:gd name="connsiteX906" fmla="*/ 9807097 w 12192000"/>
              <a:gd name="connsiteY906" fmla="*/ 961127 h 6858000"/>
              <a:gd name="connsiteX907" fmla="*/ 9797391 w 12192000"/>
              <a:gd name="connsiteY907" fmla="*/ 558594 h 6858000"/>
              <a:gd name="connsiteX908" fmla="*/ 9664041 w 12192000"/>
              <a:gd name="connsiteY908" fmla="*/ 525046 h 6858000"/>
              <a:gd name="connsiteX909" fmla="*/ 9051368 w 12192000"/>
              <a:gd name="connsiteY909" fmla="*/ 398461 h 6858000"/>
              <a:gd name="connsiteX910" fmla="*/ 2265232 w 12192000"/>
              <a:gd name="connsiteY910" fmla="*/ 371905 h 6858000"/>
              <a:gd name="connsiteX911" fmla="*/ 2044040 w 12192000"/>
              <a:gd name="connsiteY911" fmla="*/ 417324 h 6858000"/>
              <a:gd name="connsiteX912" fmla="*/ 1675740 w 12192000"/>
              <a:gd name="connsiteY912" fmla="*/ 494610 h 6858000"/>
              <a:gd name="connsiteX913" fmla="*/ 1518160 w 12192000"/>
              <a:gd name="connsiteY913" fmla="*/ 531742 h 6858000"/>
              <a:gd name="connsiteX914" fmla="*/ 1527796 w 12192000"/>
              <a:gd name="connsiteY914" fmla="*/ 781689 h 6858000"/>
              <a:gd name="connsiteX915" fmla="*/ 1540492 w 12192000"/>
              <a:gd name="connsiteY915" fmla="*/ 1029445 h 6858000"/>
              <a:gd name="connsiteX916" fmla="*/ 1721356 w 12192000"/>
              <a:gd name="connsiteY916" fmla="*/ 988851 h 6858000"/>
              <a:gd name="connsiteX917" fmla="*/ 2117066 w 12192000"/>
              <a:gd name="connsiteY917" fmla="*/ 898512 h 6858000"/>
              <a:gd name="connsiteX918" fmla="*/ 2336140 w 12192000"/>
              <a:gd name="connsiteY918" fmla="*/ 852994 h 6858000"/>
              <a:gd name="connsiteX919" fmla="*/ 2329724 w 12192000"/>
              <a:gd name="connsiteY919" fmla="*/ 730503 h 6858000"/>
              <a:gd name="connsiteX920" fmla="*/ 2321460 w 12192000"/>
              <a:gd name="connsiteY920" fmla="*/ 490536 h 6858000"/>
              <a:gd name="connsiteX921" fmla="*/ 2298242 w 12192000"/>
              <a:gd name="connsiteY921" fmla="*/ 373061 h 6858000"/>
              <a:gd name="connsiteX922" fmla="*/ 2265232 w 12192000"/>
              <a:gd name="connsiteY922" fmla="*/ 371905 h 6858000"/>
              <a:gd name="connsiteX923" fmla="*/ 8254341 w 12192000"/>
              <a:gd name="connsiteY923" fmla="*/ 244043 h 6858000"/>
              <a:gd name="connsiteX924" fmla="*/ 8254341 w 12192000"/>
              <a:gd name="connsiteY924" fmla="*/ 632801 h 6858000"/>
              <a:gd name="connsiteX925" fmla="*/ 8263866 w 12192000"/>
              <a:gd name="connsiteY925" fmla="*/ 1019732 h 6858000"/>
              <a:gd name="connsiteX926" fmla="*/ 8975066 w 12192000"/>
              <a:gd name="connsiteY926" fmla="*/ 1161984 h 6858000"/>
              <a:gd name="connsiteX927" fmla="*/ 9003641 w 12192000"/>
              <a:gd name="connsiteY927" fmla="*/ 1174874 h 6858000"/>
              <a:gd name="connsiteX928" fmla="*/ 9003641 w 12192000"/>
              <a:gd name="connsiteY928" fmla="*/ 387473 h 6858000"/>
              <a:gd name="connsiteX929" fmla="*/ 8975066 w 12192000"/>
              <a:gd name="connsiteY929" fmla="*/ 374733 h 6858000"/>
              <a:gd name="connsiteX930" fmla="*/ 8282916 w 12192000"/>
              <a:gd name="connsiteY930" fmla="*/ 244618 h 6858000"/>
              <a:gd name="connsiteX931" fmla="*/ 4769124 w 12192000"/>
              <a:gd name="connsiteY931" fmla="*/ 227917 h 6858000"/>
              <a:gd name="connsiteX932" fmla="*/ 4730092 w 12192000"/>
              <a:gd name="connsiteY932" fmla="*/ 234075 h 6858000"/>
              <a:gd name="connsiteX933" fmla="*/ 4425292 w 12192000"/>
              <a:gd name="connsiteY933" fmla="*/ 309735 h 6858000"/>
              <a:gd name="connsiteX934" fmla="*/ 4099072 w 12192000"/>
              <a:gd name="connsiteY934" fmla="*/ 401283 h 6858000"/>
              <a:gd name="connsiteX935" fmla="*/ 4039552 w 12192000"/>
              <a:gd name="connsiteY935" fmla="*/ 427992 h 6858000"/>
              <a:gd name="connsiteX936" fmla="*/ 4040480 w 12192000"/>
              <a:gd name="connsiteY936" fmla="*/ 740251 h 6858000"/>
              <a:gd name="connsiteX937" fmla="*/ 4050446 w 12192000"/>
              <a:gd name="connsiteY937" fmla="*/ 1062226 h 6858000"/>
              <a:gd name="connsiteX938" fmla="*/ 4185240 w 12192000"/>
              <a:gd name="connsiteY938" fmla="*/ 1034550 h 6858000"/>
              <a:gd name="connsiteX939" fmla="*/ 4830206 w 12192000"/>
              <a:gd name="connsiteY939" fmla="*/ 905282 h 6858000"/>
              <a:gd name="connsiteX940" fmla="*/ 4866820 w 12192000"/>
              <a:gd name="connsiteY940" fmla="*/ 905128 h 6858000"/>
              <a:gd name="connsiteX941" fmla="*/ 4852542 w 12192000"/>
              <a:gd name="connsiteY941" fmla="*/ 832770 h 6858000"/>
              <a:gd name="connsiteX942" fmla="*/ 4844500 w 12192000"/>
              <a:gd name="connsiteY942" fmla="*/ 496886 h 6858000"/>
              <a:gd name="connsiteX943" fmla="*/ 4850741 w 12192000"/>
              <a:gd name="connsiteY943" fmla="*/ 233361 h 6858000"/>
              <a:gd name="connsiteX944" fmla="*/ 4809466 w 12192000"/>
              <a:gd name="connsiteY944" fmla="*/ 228308 h 6858000"/>
              <a:gd name="connsiteX945" fmla="*/ 4769124 w 12192000"/>
              <a:gd name="connsiteY945" fmla="*/ 227917 h 6858000"/>
              <a:gd name="connsiteX946" fmla="*/ 3171446 w 12192000"/>
              <a:gd name="connsiteY946" fmla="*/ 138948 h 6858000"/>
              <a:gd name="connsiteX947" fmla="*/ 3091792 w 12192000"/>
              <a:gd name="connsiteY947" fmla="*/ 151306 h 6858000"/>
              <a:gd name="connsiteX948" fmla="*/ 2504478 w 12192000"/>
              <a:gd name="connsiteY948" fmla="*/ 306608 h 6858000"/>
              <a:gd name="connsiteX949" fmla="*/ 2361664 w 12192000"/>
              <a:gd name="connsiteY949" fmla="*/ 341311 h 6858000"/>
              <a:gd name="connsiteX950" fmla="*/ 2367952 w 12192000"/>
              <a:gd name="connsiteY950" fmla="*/ 592992 h 6858000"/>
              <a:gd name="connsiteX951" fmla="*/ 2390116 w 12192000"/>
              <a:gd name="connsiteY951" fmla="*/ 831765 h 6858000"/>
              <a:gd name="connsiteX952" fmla="*/ 2704440 w 12192000"/>
              <a:gd name="connsiteY952" fmla="*/ 735859 h 6858000"/>
              <a:gd name="connsiteX953" fmla="*/ 3085440 w 12192000"/>
              <a:gd name="connsiteY953" fmla="*/ 629289 h 6858000"/>
              <a:gd name="connsiteX954" fmla="*/ 3167992 w 12192000"/>
              <a:gd name="connsiteY954" fmla="*/ 605719 h 6858000"/>
              <a:gd name="connsiteX955" fmla="*/ 3177796 w 12192000"/>
              <a:gd name="connsiteY955" fmla="*/ 375090 h 6858000"/>
              <a:gd name="connsiteX956" fmla="*/ 3171446 w 12192000"/>
              <a:gd name="connsiteY956" fmla="*/ 138948 h 6858000"/>
              <a:gd name="connsiteX957" fmla="*/ 7390364 w 12192000"/>
              <a:gd name="connsiteY957" fmla="*/ 116165 h 6858000"/>
              <a:gd name="connsiteX958" fmla="*/ 7387378 w 12192000"/>
              <a:gd name="connsiteY958" fmla="*/ 495363 h 6858000"/>
              <a:gd name="connsiteX959" fmla="*/ 7384391 w 12192000"/>
              <a:gd name="connsiteY959" fmla="*/ 874563 h 6858000"/>
              <a:gd name="connsiteX960" fmla="*/ 7460591 w 12192000"/>
              <a:gd name="connsiteY960" fmla="*/ 884707 h 6858000"/>
              <a:gd name="connsiteX961" fmla="*/ 7854589 w 12192000"/>
              <a:gd name="connsiteY961" fmla="*/ 951456 h 6858000"/>
              <a:gd name="connsiteX962" fmla="*/ 8187964 w 12192000"/>
              <a:gd name="connsiteY962" fmla="*/ 1008061 h 6858000"/>
              <a:gd name="connsiteX963" fmla="*/ 8203541 w 12192000"/>
              <a:gd name="connsiteY963" fmla="*/ 622015 h 6858000"/>
              <a:gd name="connsiteX964" fmla="*/ 8203541 w 12192000"/>
              <a:gd name="connsiteY964" fmla="*/ 235969 h 6858000"/>
              <a:gd name="connsiteX965" fmla="*/ 8117816 w 12192000"/>
              <a:gd name="connsiteY965" fmla="*/ 216082 h 6858000"/>
              <a:gd name="connsiteX966" fmla="*/ 7425478 w 12192000"/>
              <a:gd name="connsiteY966" fmla="*/ 117079 h 6858000"/>
              <a:gd name="connsiteX967" fmla="*/ 5666324 w 12192000"/>
              <a:gd name="connsiteY967" fmla="*/ 76381 h 6858000"/>
              <a:gd name="connsiteX968" fmla="*/ 5485740 w 12192000"/>
              <a:gd name="connsiteY968" fmla="*/ 94440 h 6858000"/>
              <a:gd name="connsiteX969" fmla="*/ 5231740 w 12192000"/>
              <a:gd name="connsiteY969" fmla="*/ 136937 h 6858000"/>
              <a:gd name="connsiteX970" fmla="*/ 5015840 w 12192000"/>
              <a:gd name="connsiteY970" fmla="*/ 176104 h 6858000"/>
              <a:gd name="connsiteX971" fmla="*/ 4898912 w 12192000"/>
              <a:gd name="connsiteY971" fmla="*/ 207430 h 6858000"/>
              <a:gd name="connsiteX972" fmla="*/ 4901380 w 12192000"/>
              <a:gd name="connsiteY972" fmla="*/ 882114 h 6858000"/>
              <a:gd name="connsiteX973" fmla="*/ 5094004 w 12192000"/>
              <a:gd name="connsiteY973" fmla="*/ 867051 h 6858000"/>
              <a:gd name="connsiteX974" fmla="*/ 5483584 w 12192000"/>
              <a:gd name="connsiteY974" fmla="*/ 819895 h 6858000"/>
              <a:gd name="connsiteX975" fmla="*/ 5693132 w 12192000"/>
              <a:gd name="connsiteY975" fmla="*/ 790508 h 6858000"/>
              <a:gd name="connsiteX976" fmla="*/ 5698075 w 12192000"/>
              <a:gd name="connsiteY976" fmla="*/ 427036 h 6858000"/>
              <a:gd name="connsiteX977" fmla="*/ 5700856 w 12192000"/>
              <a:gd name="connsiteY977" fmla="*/ 80962 h 6858000"/>
              <a:gd name="connsiteX978" fmla="*/ 6603340 w 12192000"/>
              <a:gd name="connsiteY978" fmla="*/ 26425 h 6858000"/>
              <a:gd name="connsiteX979" fmla="*/ 6603340 w 12192000"/>
              <a:gd name="connsiteY979" fmla="*/ 799804 h 6858000"/>
              <a:gd name="connsiteX980" fmla="*/ 6784316 w 12192000"/>
              <a:gd name="connsiteY980" fmla="*/ 809024 h 6858000"/>
              <a:gd name="connsiteX981" fmla="*/ 7298666 w 12192000"/>
              <a:gd name="connsiteY981" fmla="*/ 869082 h 6858000"/>
              <a:gd name="connsiteX982" fmla="*/ 7352641 w 12192000"/>
              <a:gd name="connsiteY982" fmla="*/ 883294 h 6858000"/>
              <a:gd name="connsiteX983" fmla="*/ 7352641 w 12192000"/>
              <a:gd name="connsiteY983" fmla="*/ 121080 h 6858000"/>
              <a:gd name="connsiteX984" fmla="*/ 7311366 w 12192000"/>
              <a:gd name="connsiteY984" fmla="*/ 107883 h 6858000"/>
              <a:gd name="connsiteX985" fmla="*/ 7193891 w 12192000"/>
              <a:gd name="connsiteY985" fmla="*/ 86546 h 6858000"/>
              <a:gd name="connsiteX986" fmla="*/ 7003392 w 12192000"/>
              <a:gd name="connsiteY986" fmla="*/ 53236 h 6858000"/>
              <a:gd name="connsiteX987" fmla="*/ 6746216 w 12192000"/>
              <a:gd name="connsiteY987" fmla="*/ 27246 h 6858000"/>
              <a:gd name="connsiteX988" fmla="*/ 6421296 w 12192000"/>
              <a:gd name="connsiteY988" fmla="*/ 24905 h 6858000"/>
              <a:gd name="connsiteX989" fmla="*/ 6165192 w 12192000"/>
              <a:gd name="connsiteY989" fmla="*/ 31080 h 6858000"/>
              <a:gd name="connsiteX990" fmla="*/ 5744636 w 12192000"/>
              <a:gd name="connsiteY990" fmla="*/ 84533 h 6858000"/>
              <a:gd name="connsiteX991" fmla="*/ 5747332 w 12192000"/>
              <a:gd name="connsiteY991" fmla="*/ 445106 h 6858000"/>
              <a:gd name="connsiteX992" fmla="*/ 5756242 w 12192000"/>
              <a:gd name="connsiteY992" fmla="*/ 799467 h 6858000"/>
              <a:gd name="connsiteX993" fmla="*/ 6144866 w 12192000"/>
              <a:gd name="connsiteY993" fmla="*/ 788049 h 6858000"/>
              <a:gd name="connsiteX994" fmla="*/ 6545852 w 12192000"/>
              <a:gd name="connsiteY994" fmla="*/ 777326 h 6858000"/>
              <a:gd name="connsiteX995" fmla="*/ 6563226 w 12192000"/>
              <a:gd name="connsiteY995" fmla="*/ 404092 h 6858000"/>
              <a:gd name="connsiteX996" fmla="*/ 6568236 w 12192000"/>
              <a:gd name="connsiteY996" fmla="*/ 30162 h 6858000"/>
              <a:gd name="connsiteX997" fmla="*/ 6474664 w 12192000"/>
              <a:gd name="connsiteY997" fmla="*/ 25831 h 6858000"/>
              <a:gd name="connsiteX998" fmla="*/ 6421296 w 12192000"/>
              <a:gd name="connsiteY998" fmla="*/ 24905 h 6858000"/>
              <a:gd name="connsiteX999" fmla="*/ 3541070 w 12192000"/>
              <a:gd name="connsiteY999" fmla="*/ 0 h 6858000"/>
              <a:gd name="connsiteX1000" fmla="*/ 3590935 w 12192000"/>
              <a:gd name="connsiteY1000" fmla="*/ 0 h 6858000"/>
              <a:gd name="connsiteX1001" fmla="*/ 3626427 w 12192000"/>
              <a:gd name="connsiteY1001" fmla="*/ 4760 h 6858000"/>
              <a:gd name="connsiteX1002" fmla="*/ 3642208 w 12192000"/>
              <a:gd name="connsiteY1002" fmla="*/ 11027 h 6858000"/>
              <a:gd name="connsiteX1003" fmla="*/ 3509918 w 12192000"/>
              <a:gd name="connsiteY1003" fmla="*/ 44242 h 6858000"/>
              <a:gd name="connsiteX1004" fmla="*/ 3307692 w 12192000"/>
              <a:gd name="connsiteY1004" fmla="*/ 93623 h 6858000"/>
              <a:gd name="connsiteX1005" fmla="*/ 3231492 w 12192000"/>
              <a:gd name="connsiteY1005" fmla="*/ 116053 h 6858000"/>
              <a:gd name="connsiteX1006" fmla="*/ 3234380 w 12192000"/>
              <a:gd name="connsiteY1006" fmla="*/ 360326 h 6858000"/>
              <a:gd name="connsiteX1007" fmla="*/ 3247080 w 12192000"/>
              <a:gd name="connsiteY1007" fmla="*/ 592085 h 6858000"/>
              <a:gd name="connsiteX1008" fmla="*/ 3934718 w 12192000"/>
              <a:gd name="connsiteY1008" fmla="*/ 396119 h 6858000"/>
              <a:gd name="connsiteX1009" fmla="*/ 4002944 w 12192000"/>
              <a:gd name="connsiteY1009" fmla="*/ 382690 h 6858000"/>
              <a:gd name="connsiteX1010" fmla="*/ 3993832 w 12192000"/>
              <a:gd name="connsiteY1010" fmla="*/ 193726 h 6858000"/>
              <a:gd name="connsiteX1011" fmla="*/ 4011332 w 12192000"/>
              <a:gd name="connsiteY1011" fmla="*/ 4762 h 6858000"/>
              <a:gd name="connsiteX1012" fmla="*/ 4037940 w 12192000"/>
              <a:gd name="connsiteY1012" fmla="*/ 188912 h 6858000"/>
              <a:gd name="connsiteX1013" fmla="*/ 4043812 w 12192000"/>
              <a:gd name="connsiteY1013" fmla="*/ 373062 h 6858000"/>
              <a:gd name="connsiteX1014" fmla="*/ 4320036 w 12192000"/>
              <a:gd name="connsiteY1014" fmla="*/ 298003 h 6858000"/>
              <a:gd name="connsiteX1015" fmla="*/ 4722208 w 12192000"/>
              <a:gd name="connsiteY1015" fmla="*/ 200808 h 6858000"/>
              <a:gd name="connsiteX1016" fmla="*/ 4854028 w 12192000"/>
              <a:gd name="connsiteY1016" fmla="*/ 178672 h 6858000"/>
              <a:gd name="connsiteX1017" fmla="*/ 4845945 w 12192000"/>
              <a:gd name="connsiteY1017" fmla="*/ 91717 h 6858000"/>
              <a:gd name="connsiteX1018" fmla="*/ 4863352 w 12192000"/>
              <a:gd name="connsiteY1018" fmla="*/ 4762 h 6858000"/>
              <a:gd name="connsiteX1019" fmla="*/ 4888840 w 12192000"/>
              <a:gd name="connsiteY1019" fmla="*/ 87312 h 6858000"/>
              <a:gd name="connsiteX1020" fmla="*/ 4892628 w 12192000"/>
              <a:gd name="connsiteY1020" fmla="*/ 169862 h 6858000"/>
              <a:gd name="connsiteX1021" fmla="*/ 5124404 w 12192000"/>
              <a:gd name="connsiteY1021" fmla="*/ 120568 h 6858000"/>
              <a:gd name="connsiteX1022" fmla="*/ 5527016 w 12192000"/>
              <a:gd name="connsiteY1022" fmla="*/ 54446 h 6858000"/>
              <a:gd name="connsiteX1023" fmla="*/ 5701640 w 12192000"/>
              <a:gd name="connsiteY1023" fmla="*/ 21191 h 6858000"/>
              <a:gd name="connsiteX1024" fmla="*/ 5742264 w 12192000"/>
              <a:gd name="connsiteY1024" fmla="*/ 18683 h 6858000"/>
              <a:gd name="connsiteX1025" fmla="*/ 5885228 w 12192000"/>
              <a:gd name="connsiteY1025" fmla="*/ 18683 h 6858000"/>
              <a:gd name="connsiteX1026" fmla="*/ 7003898 w 12192000"/>
              <a:gd name="connsiteY1026" fmla="*/ 16124 h 6858000"/>
              <a:gd name="connsiteX1027" fmla="*/ 7180035 w 12192000"/>
              <a:gd name="connsiteY1027" fmla="*/ 47874 h 6858000"/>
              <a:gd name="connsiteX1028" fmla="*/ 7352641 w 12192000"/>
              <a:gd name="connsiteY1028" fmla="*/ 36512 h 6858000"/>
              <a:gd name="connsiteX1029" fmla="*/ 7371691 w 12192000"/>
              <a:gd name="connsiteY1029" fmla="*/ 4762 h 6858000"/>
              <a:gd name="connsiteX1030" fmla="*/ 7390741 w 12192000"/>
              <a:gd name="connsiteY1030" fmla="*/ 42862 h 6858000"/>
              <a:gd name="connsiteX1031" fmla="*/ 7421902 w 12192000"/>
              <a:gd name="connsiteY1031" fmla="*/ 80962 h 6858000"/>
              <a:gd name="connsiteX1032" fmla="*/ 7990373 w 12192000"/>
              <a:gd name="connsiteY1032" fmla="*/ 152021 h 6858000"/>
              <a:gd name="connsiteX1033" fmla="*/ 8145948 w 12192000"/>
              <a:gd name="connsiteY1033" fmla="*/ 181223 h 6858000"/>
              <a:gd name="connsiteX1034" fmla="*/ 8203541 w 12192000"/>
              <a:gd name="connsiteY1034" fmla="*/ 191983 h 6858000"/>
              <a:gd name="connsiteX1035" fmla="*/ 8203541 w 12192000"/>
              <a:gd name="connsiteY1035" fmla="*/ 98372 h 6858000"/>
              <a:gd name="connsiteX1036" fmla="*/ 8228407 w 12192000"/>
              <a:gd name="connsiteY1036" fmla="*/ 4762 h 6858000"/>
              <a:gd name="connsiteX1037" fmla="*/ 8250632 w 12192000"/>
              <a:gd name="connsiteY1037" fmla="*/ 96299 h 6858000"/>
              <a:gd name="connsiteX1038" fmla="*/ 8247991 w 12192000"/>
              <a:gd name="connsiteY1038" fmla="*/ 187836 h 6858000"/>
              <a:gd name="connsiteX1039" fmla="*/ 8349591 w 12192000"/>
              <a:gd name="connsiteY1039" fmla="*/ 205203 h 6858000"/>
              <a:gd name="connsiteX1040" fmla="*/ 8717079 w 12192000"/>
              <a:gd name="connsiteY1040" fmla="*/ 278766 h 6858000"/>
              <a:gd name="connsiteX1041" fmla="*/ 8993304 w 12192000"/>
              <a:gd name="connsiteY1041" fmla="*/ 334962 h 6858000"/>
              <a:gd name="connsiteX1042" fmla="*/ 9003641 w 12192000"/>
              <a:gd name="connsiteY1042" fmla="*/ 169862 h 6858000"/>
              <a:gd name="connsiteX1043" fmla="*/ 9022691 w 12192000"/>
              <a:gd name="connsiteY1043" fmla="*/ 4762 h 6858000"/>
              <a:gd name="connsiteX1044" fmla="*/ 9041741 w 12192000"/>
              <a:gd name="connsiteY1044" fmla="*/ 175356 h 6858000"/>
              <a:gd name="connsiteX1045" fmla="*/ 9057616 w 12192000"/>
              <a:gd name="connsiteY1045" fmla="*/ 346132 h 6858000"/>
              <a:gd name="connsiteX1046" fmla="*/ 9796464 w 12192000"/>
              <a:gd name="connsiteY1046" fmla="*/ 520512 h 6858000"/>
              <a:gd name="connsiteX1047" fmla="*/ 9816441 w 12192000"/>
              <a:gd name="connsiteY1047" fmla="*/ 266471 h 6858000"/>
              <a:gd name="connsiteX1048" fmla="*/ 9835234 w 12192000"/>
              <a:gd name="connsiteY1048" fmla="*/ 4762 h 6858000"/>
              <a:gd name="connsiteX1049" fmla="*/ 9851109 w 12192000"/>
              <a:gd name="connsiteY1049" fmla="*/ 261531 h 6858000"/>
              <a:gd name="connsiteX1050" fmla="*/ 9848191 w 12192000"/>
              <a:gd name="connsiteY1050" fmla="*/ 518299 h 6858000"/>
              <a:gd name="connsiteX1051" fmla="*/ 9949791 w 12192000"/>
              <a:gd name="connsiteY1051" fmla="*/ 546280 h 6858000"/>
              <a:gd name="connsiteX1052" fmla="*/ 10345991 w 12192000"/>
              <a:gd name="connsiteY1052" fmla="*/ 657811 h 6858000"/>
              <a:gd name="connsiteX1053" fmla="*/ 10654058 w 12192000"/>
              <a:gd name="connsiteY1053" fmla="*/ 741361 h 6858000"/>
              <a:gd name="connsiteX1054" fmla="*/ 10659042 w 12192000"/>
              <a:gd name="connsiteY1054" fmla="*/ 373062 h 6858000"/>
              <a:gd name="connsiteX1055" fmla="*/ 10650558 w 12192000"/>
              <a:gd name="connsiteY1055" fmla="*/ 4762 h 6858000"/>
              <a:gd name="connsiteX1056" fmla="*/ 10705441 w 12192000"/>
              <a:gd name="connsiteY1056" fmla="*/ 4762 h 6858000"/>
              <a:gd name="connsiteX1057" fmla="*/ 10705441 w 12192000"/>
              <a:gd name="connsiteY1057" fmla="*/ 761821 h 6858000"/>
              <a:gd name="connsiteX1058" fmla="*/ 10888515 w 12192000"/>
              <a:gd name="connsiteY1058" fmla="*/ 815091 h 6858000"/>
              <a:gd name="connsiteX1059" fmla="*/ 11268066 w 12192000"/>
              <a:gd name="connsiteY1059" fmla="*/ 868361 h 6858000"/>
              <a:gd name="connsiteX1060" fmla="*/ 11464541 w 12192000"/>
              <a:gd name="connsiteY1060" fmla="*/ 868361 h 6858000"/>
              <a:gd name="connsiteX1061" fmla="*/ 11467143 w 12192000"/>
              <a:gd name="connsiteY1061" fmla="*/ 503236 h 6858000"/>
              <a:gd name="connsiteX1062" fmla="*/ 11465418 w 12192000"/>
              <a:gd name="connsiteY1062" fmla="*/ 74612 h 6858000"/>
              <a:gd name="connsiteX1063" fmla="*/ 11461091 w 12192000"/>
              <a:gd name="connsiteY1063" fmla="*/ 11112 h 6858000"/>
              <a:gd name="connsiteX1064" fmla="*/ 11232491 w 12192000"/>
              <a:gd name="connsiteY1064" fmla="*/ 4317 h 6858000"/>
              <a:gd name="connsiteX1065" fmla="*/ 11597616 w 12192000"/>
              <a:gd name="connsiteY1065" fmla="*/ 1142 h 6858000"/>
              <a:gd name="connsiteX1066" fmla="*/ 12191341 w 12192000"/>
              <a:gd name="connsiteY1066" fmla="*/ 17462 h 6858000"/>
              <a:gd name="connsiteX1067" fmla="*/ 11854791 w 12192000"/>
              <a:gd name="connsiteY1067" fmla="*/ 30162 h 6858000"/>
              <a:gd name="connsiteX1068" fmla="*/ 11518241 w 12192000"/>
              <a:gd name="connsiteY1068" fmla="*/ 30162 h 6858000"/>
              <a:gd name="connsiteX1069" fmla="*/ 11518241 w 12192000"/>
              <a:gd name="connsiteY1069" fmla="*/ 864410 h 6858000"/>
              <a:gd name="connsiteX1070" fmla="*/ 11692866 w 12192000"/>
              <a:gd name="connsiteY1070" fmla="*/ 866339 h 6858000"/>
              <a:gd name="connsiteX1071" fmla="*/ 12191341 w 12192000"/>
              <a:gd name="connsiteY1071" fmla="*/ 900111 h 6858000"/>
              <a:gd name="connsiteX1072" fmla="*/ 11856290 w 12192000"/>
              <a:gd name="connsiteY1072" fmla="*/ 919161 h 6858000"/>
              <a:gd name="connsiteX1073" fmla="*/ 11521239 w 12192000"/>
              <a:gd name="connsiteY1073" fmla="*/ 919161 h 6858000"/>
              <a:gd name="connsiteX1074" fmla="*/ 11511938 w 12192000"/>
              <a:gd name="connsiteY1074" fmla="*/ 1247731 h 6858000"/>
              <a:gd name="connsiteX1075" fmla="*/ 11511586 w 12192000"/>
              <a:gd name="connsiteY1075" fmla="*/ 1665424 h 6858000"/>
              <a:gd name="connsiteX1076" fmla="*/ 11520536 w 12192000"/>
              <a:gd name="connsiteY1076" fmla="*/ 1754547 h 6858000"/>
              <a:gd name="connsiteX1077" fmla="*/ 11855938 w 12192000"/>
              <a:gd name="connsiteY1077" fmla="*/ 1763864 h 6858000"/>
              <a:gd name="connsiteX1078" fmla="*/ 12191341 w 12192000"/>
              <a:gd name="connsiteY1078" fmla="*/ 1798310 h 6858000"/>
              <a:gd name="connsiteX1079" fmla="*/ 12099266 w 12192000"/>
              <a:gd name="connsiteY1079" fmla="*/ 1809807 h 6858000"/>
              <a:gd name="connsiteX1080" fmla="*/ 11762716 w 12192000"/>
              <a:gd name="connsiteY1080" fmla="*/ 1794431 h 6858000"/>
              <a:gd name="connsiteX1081" fmla="*/ 11518241 w 12192000"/>
              <a:gd name="connsiteY1081" fmla="*/ 1792689 h 6858000"/>
              <a:gd name="connsiteX1082" fmla="*/ 11518241 w 12192000"/>
              <a:gd name="connsiteY1082" fmla="*/ 2675836 h 6858000"/>
              <a:gd name="connsiteX1083" fmla="*/ 11854791 w 12192000"/>
              <a:gd name="connsiteY1083" fmla="*/ 2667656 h 6858000"/>
              <a:gd name="connsiteX1084" fmla="*/ 12191341 w 12192000"/>
              <a:gd name="connsiteY1084" fmla="*/ 2684667 h 6858000"/>
              <a:gd name="connsiteX1085" fmla="*/ 11946866 w 12192000"/>
              <a:gd name="connsiteY1085" fmla="*/ 2705883 h 6858000"/>
              <a:gd name="connsiteX1086" fmla="*/ 11612392 w 12192000"/>
              <a:gd name="connsiteY1086" fmla="*/ 2704612 h 6858000"/>
              <a:gd name="connsiteX1087" fmla="*/ 11522393 w 12192000"/>
              <a:gd name="connsiteY1087" fmla="*/ 2707321 h 6858000"/>
              <a:gd name="connsiteX1088" fmla="*/ 11513901 w 12192000"/>
              <a:gd name="connsiteY1088" fmla="*/ 3104342 h 6858000"/>
              <a:gd name="connsiteX1089" fmla="*/ 11508882 w 12192000"/>
              <a:gd name="connsiteY1089" fmla="*/ 3504827 h 6858000"/>
              <a:gd name="connsiteX1090" fmla="*/ 12025446 w 12192000"/>
              <a:gd name="connsiteY1090" fmla="*/ 3541876 h 6858000"/>
              <a:gd name="connsiteX1091" fmla="*/ 12191341 w 12192000"/>
              <a:gd name="connsiteY1091" fmla="*/ 3582347 h 6858000"/>
              <a:gd name="connsiteX1092" fmla="*/ 11997666 w 12192000"/>
              <a:gd name="connsiteY1092" fmla="*/ 3585910 h 6858000"/>
              <a:gd name="connsiteX1093" fmla="*/ 11658436 w 12192000"/>
              <a:gd name="connsiteY1093" fmla="*/ 3560010 h 6858000"/>
              <a:gd name="connsiteX1094" fmla="*/ 11504415 w 12192000"/>
              <a:gd name="connsiteY1094" fmla="*/ 3545442 h 6858000"/>
              <a:gd name="connsiteX1095" fmla="*/ 11491221 w 12192000"/>
              <a:gd name="connsiteY1095" fmla="*/ 3884603 h 6858000"/>
              <a:gd name="connsiteX1096" fmla="*/ 11486491 w 12192000"/>
              <a:gd name="connsiteY1096" fmla="*/ 4227503 h 6858000"/>
              <a:gd name="connsiteX1097" fmla="*/ 11588091 w 12192000"/>
              <a:gd name="connsiteY1097" fmla="*/ 4248223 h 6858000"/>
              <a:gd name="connsiteX1098" fmla="*/ 12187950 w 12192000"/>
              <a:gd name="connsiteY1098" fmla="*/ 4419277 h 6858000"/>
              <a:gd name="connsiteX1099" fmla="*/ 12043506 w 12192000"/>
              <a:gd name="connsiteY1099" fmla="*/ 4393562 h 6858000"/>
              <a:gd name="connsiteX1100" fmla="*/ 11487196 w 12192000"/>
              <a:gd name="connsiteY1100" fmla="*/ 4286303 h 6858000"/>
              <a:gd name="connsiteX1101" fmla="*/ 11475399 w 12192000"/>
              <a:gd name="connsiteY1101" fmla="*/ 4665849 h 6858000"/>
              <a:gd name="connsiteX1102" fmla="*/ 11469446 w 12192000"/>
              <a:gd name="connsiteY1102" fmla="*/ 5040191 h 6858000"/>
              <a:gd name="connsiteX1103" fmla="*/ 11589193 w 12192000"/>
              <a:gd name="connsiteY1103" fmla="*/ 5066310 h 6858000"/>
              <a:gd name="connsiteX1104" fmla="*/ 11969091 w 12192000"/>
              <a:gd name="connsiteY1104" fmla="*/ 5141283 h 6858000"/>
              <a:gd name="connsiteX1105" fmla="*/ 12191341 w 12192000"/>
              <a:gd name="connsiteY1105" fmla="*/ 5219461 h 6858000"/>
              <a:gd name="connsiteX1106" fmla="*/ 12131016 w 12192000"/>
              <a:gd name="connsiteY1106" fmla="*/ 5224494 h 6858000"/>
              <a:gd name="connsiteX1107" fmla="*/ 11455711 w 12192000"/>
              <a:gd name="connsiteY1107" fmla="*/ 5089738 h 6858000"/>
              <a:gd name="connsiteX1108" fmla="*/ 11440206 w 12192000"/>
              <a:gd name="connsiteY1108" fmla="*/ 5413927 h 6858000"/>
              <a:gd name="connsiteX1109" fmla="*/ 11435691 w 12192000"/>
              <a:gd name="connsiteY1109" fmla="*/ 5736750 h 6858000"/>
              <a:gd name="connsiteX1110" fmla="*/ 11609051 w 12192000"/>
              <a:gd name="connsiteY1110" fmla="*/ 5790556 h 6858000"/>
              <a:gd name="connsiteX1111" fmla="*/ 12191341 w 12192000"/>
              <a:gd name="connsiteY1111" fmla="*/ 6000615 h 6858000"/>
              <a:gd name="connsiteX1112" fmla="*/ 12169116 w 12192000"/>
              <a:gd name="connsiteY1112" fmla="*/ 6013688 h 6858000"/>
              <a:gd name="connsiteX1113" fmla="*/ 11439178 w 12192000"/>
              <a:gd name="connsiteY1113" fmla="*/ 5795953 h 6858000"/>
              <a:gd name="connsiteX1114" fmla="*/ 11415443 w 12192000"/>
              <a:gd name="connsiteY1114" fmla="*/ 6135678 h 6858000"/>
              <a:gd name="connsiteX1115" fmla="*/ 11398066 w 12192000"/>
              <a:gd name="connsiteY1115" fmla="*/ 6484916 h 6858000"/>
              <a:gd name="connsiteX1116" fmla="*/ 11765891 w 12192000"/>
              <a:gd name="connsiteY1116" fmla="*/ 6619844 h 6858000"/>
              <a:gd name="connsiteX1117" fmla="*/ 12162766 w 12192000"/>
              <a:gd name="connsiteY1117" fmla="*/ 6760915 h 6858000"/>
              <a:gd name="connsiteX1118" fmla="*/ 12190172 w 12192000"/>
              <a:gd name="connsiteY1118" fmla="*/ 6791685 h 6858000"/>
              <a:gd name="connsiteX1119" fmla="*/ 12192000 w 12192000"/>
              <a:gd name="connsiteY1119" fmla="*/ 6804258 h 6858000"/>
              <a:gd name="connsiteX1120" fmla="*/ 12192000 w 12192000"/>
              <a:gd name="connsiteY1120" fmla="*/ 6806116 h 6858000"/>
              <a:gd name="connsiteX1121" fmla="*/ 12183514 w 12192000"/>
              <a:gd name="connsiteY1121" fmla="*/ 6811953 h 6858000"/>
              <a:gd name="connsiteX1122" fmla="*/ 11798885 w 12192000"/>
              <a:gd name="connsiteY1122" fmla="*/ 6684953 h 6858000"/>
              <a:gd name="connsiteX1123" fmla="*/ 11413012 w 12192000"/>
              <a:gd name="connsiteY1123" fmla="*/ 6557953 h 6858000"/>
              <a:gd name="connsiteX1124" fmla="*/ 11403941 w 12192000"/>
              <a:gd name="connsiteY1124" fmla="*/ 6710353 h 6858000"/>
              <a:gd name="connsiteX1125" fmla="*/ 11400215 w 12192000"/>
              <a:gd name="connsiteY1125" fmla="*/ 6841294 h 6858000"/>
              <a:gd name="connsiteX1126" fmla="*/ 11392945 w 12192000"/>
              <a:gd name="connsiteY1126" fmla="*/ 6858000 h 6858000"/>
              <a:gd name="connsiteX1127" fmla="*/ 11361804 w 12192000"/>
              <a:gd name="connsiteY1127" fmla="*/ 6858000 h 6858000"/>
              <a:gd name="connsiteX1128" fmla="*/ 11357818 w 12192000"/>
              <a:gd name="connsiteY1128" fmla="*/ 6852103 h 6858000"/>
              <a:gd name="connsiteX1129" fmla="*/ 11348902 w 12192000"/>
              <a:gd name="connsiteY1129" fmla="*/ 6695266 h 6858000"/>
              <a:gd name="connsiteX1130" fmla="*/ 11346791 w 12192000"/>
              <a:gd name="connsiteY1130" fmla="*/ 6527779 h 6858000"/>
              <a:gd name="connsiteX1131" fmla="*/ 11181691 w 12192000"/>
              <a:gd name="connsiteY1131" fmla="*/ 6478950 h 6858000"/>
              <a:gd name="connsiteX1132" fmla="*/ 10533386 w 12192000"/>
              <a:gd name="connsiteY1132" fmla="*/ 6319375 h 6858000"/>
              <a:gd name="connsiteX1133" fmla="*/ 10500754 w 12192000"/>
              <a:gd name="connsiteY1133" fmla="*/ 6777028 h 6858000"/>
              <a:gd name="connsiteX1134" fmla="*/ 10496433 w 12192000"/>
              <a:gd name="connsiteY1134" fmla="*/ 6845119 h 6858000"/>
              <a:gd name="connsiteX1135" fmla="*/ 10490886 w 12192000"/>
              <a:gd name="connsiteY1135" fmla="*/ 6858000 h 6858000"/>
              <a:gd name="connsiteX1136" fmla="*/ 10476229 w 12192000"/>
              <a:gd name="connsiteY1136" fmla="*/ 6858000 h 6858000"/>
              <a:gd name="connsiteX1137" fmla="*/ 10471557 w 12192000"/>
              <a:gd name="connsiteY1137" fmla="*/ 6853602 h 6858000"/>
              <a:gd name="connsiteX1138" fmla="*/ 10465015 w 12192000"/>
              <a:gd name="connsiteY1138" fmla="*/ 6605578 h 6858000"/>
              <a:gd name="connsiteX1139" fmla="*/ 10469093 w 12192000"/>
              <a:gd name="connsiteY1139" fmla="*/ 6317582 h 6858000"/>
              <a:gd name="connsiteX1140" fmla="*/ 10305391 w 12192000"/>
              <a:gd name="connsiteY1140" fmla="*/ 6251387 h 6858000"/>
              <a:gd name="connsiteX1141" fmla="*/ 9683801 w 12192000"/>
              <a:gd name="connsiteY1141" fmla="*/ 6152960 h 6858000"/>
              <a:gd name="connsiteX1142" fmla="*/ 9638641 w 12192000"/>
              <a:gd name="connsiteY1142" fmla="*/ 6825638 h 6858000"/>
              <a:gd name="connsiteX1143" fmla="*/ 9633681 w 12192000"/>
              <a:gd name="connsiteY1143" fmla="*/ 6853930 h 6858000"/>
              <a:gd name="connsiteX1144" fmla="*/ 9626345 w 12192000"/>
              <a:gd name="connsiteY1144" fmla="*/ 6858000 h 6858000"/>
              <a:gd name="connsiteX1145" fmla="*/ 9610121 w 12192000"/>
              <a:gd name="connsiteY1145" fmla="*/ 6858000 h 6858000"/>
              <a:gd name="connsiteX1146" fmla="*/ 9606723 w 12192000"/>
              <a:gd name="connsiteY1146" fmla="*/ 6855891 h 6858000"/>
              <a:gd name="connsiteX1147" fmla="*/ 9599522 w 12192000"/>
              <a:gd name="connsiteY1147" fmla="*/ 6637328 h 6858000"/>
              <a:gd name="connsiteX1148" fmla="*/ 9626381 w 12192000"/>
              <a:gd name="connsiteY1148" fmla="*/ 6135640 h 6858000"/>
              <a:gd name="connsiteX1149" fmla="*/ 9485144 w 12192000"/>
              <a:gd name="connsiteY1149" fmla="*/ 6114403 h 6858000"/>
              <a:gd name="connsiteX1150" fmla="*/ 8818667 w 12192000"/>
              <a:gd name="connsiteY1150" fmla="*/ 6065594 h 6858000"/>
              <a:gd name="connsiteX1151" fmla="*/ 8767538 w 12192000"/>
              <a:gd name="connsiteY1151" fmla="*/ 6708355 h 6858000"/>
              <a:gd name="connsiteX1152" fmla="*/ 8771362 w 12192000"/>
              <a:gd name="connsiteY1152" fmla="*/ 6827006 h 6858000"/>
              <a:gd name="connsiteX1153" fmla="*/ 9100227 w 12192000"/>
              <a:gd name="connsiteY1153" fmla="*/ 6826216 h 6858000"/>
              <a:gd name="connsiteX1154" fmla="*/ 9505291 w 12192000"/>
              <a:gd name="connsiteY1154" fmla="*/ 6836074 h 6858000"/>
              <a:gd name="connsiteX1155" fmla="*/ 8984591 w 12192000"/>
              <a:gd name="connsiteY1155" fmla="*/ 6846600 h 6858000"/>
              <a:gd name="connsiteX1156" fmla="*/ 8457541 w 12192000"/>
              <a:gd name="connsiteY1156" fmla="*/ 6836820 h 6858000"/>
              <a:gd name="connsiteX1157" fmla="*/ 8624446 w 12192000"/>
              <a:gd name="connsiteY1157" fmla="*/ 6832259 h 6858000"/>
              <a:gd name="connsiteX1158" fmla="*/ 8721501 w 12192000"/>
              <a:gd name="connsiteY1158" fmla="*/ 6837353 h 6858000"/>
              <a:gd name="connsiteX1159" fmla="*/ 8722828 w 12192000"/>
              <a:gd name="connsiteY1159" fmla="*/ 6707178 h 6858000"/>
              <a:gd name="connsiteX1160" fmla="*/ 8761781 w 12192000"/>
              <a:gd name="connsiteY1160" fmla="*/ 6097578 h 6858000"/>
              <a:gd name="connsiteX1161" fmla="*/ 8773444 w 12192000"/>
              <a:gd name="connsiteY1161" fmla="*/ 6062653 h 6858000"/>
              <a:gd name="connsiteX1162" fmla="*/ 8491668 w 12192000"/>
              <a:gd name="connsiteY1162" fmla="*/ 6056647 h 6858000"/>
              <a:gd name="connsiteX1163" fmla="*/ 8097522 w 12192000"/>
              <a:gd name="connsiteY1163" fmla="*/ 6068475 h 6858000"/>
              <a:gd name="connsiteX1164" fmla="*/ 7978737 w 12192000"/>
              <a:gd name="connsiteY1164" fmla="*/ 6092723 h 6858000"/>
              <a:gd name="connsiteX1165" fmla="*/ 7930934 w 12192000"/>
              <a:gd name="connsiteY1165" fmla="*/ 6757978 h 6858000"/>
              <a:gd name="connsiteX1166" fmla="*/ 7932194 w 12192000"/>
              <a:gd name="connsiteY1166" fmla="*/ 6847812 h 6858000"/>
              <a:gd name="connsiteX1167" fmla="*/ 7926323 w 12192000"/>
              <a:gd name="connsiteY1167" fmla="*/ 6858000 h 6858000"/>
              <a:gd name="connsiteX1168" fmla="*/ 7894173 w 12192000"/>
              <a:gd name="connsiteY1168" fmla="*/ 6858000 h 6858000"/>
              <a:gd name="connsiteX1169" fmla="*/ 7890481 w 12192000"/>
              <a:gd name="connsiteY1169" fmla="*/ 6852533 h 6858000"/>
              <a:gd name="connsiteX1170" fmla="*/ 7885604 w 12192000"/>
              <a:gd name="connsiteY1170" fmla="*/ 6694478 h 6858000"/>
              <a:gd name="connsiteX1171" fmla="*/ 7917595 w 12192000"/>
              <a:gd name="connsiteY1171" fmla="*/ 6124186 h 6858000"/>
              <a:gd name="connsiteX1172" fmla="*/ 7870166 w 12192000"/>
              <a:gd name="connsiteY1172" fmla="*/ 6089536 h 6858000"/>
              <a:gd name="connsiteX1173" fmla="*/ 7319388 w 12192000"/>
              <a:gd name="connsiteY1173" fmla="*/ 6159799 h 6858000"/>
              <a:gd name="connsiteX1174" fmla="*/ 7216284 w 12192000"/>
              <a:gd name="connsiteY1174" fmla="*/ 6181129 h 6858000"/>
              <a:gd name="connsiteX1175" fmla="*/ 7202180 w 12192000"/>
              <a:gd name="connsiteY1175" fmla="*/ 6296516 h 6858000"/>
              <a:gd name="connsiteX1176" fmla="*/ 7185942 w 12192000"/>
              <a:gd name="connsiteY1176" fmla="*/ 6637328 h 6858000"/>
              <a:gd name="connsiteX1177" fmla="*/ 7172700 w 12192000"/>
              <a:gd name="connsiteY1177" fmla="*/ 6857944 h 6858000"/>
              <a:gd name="connsiteX1178" fmla="*/ 7172532 w 12192000"/>
              <a:gd name="connsiteY1178" fmla="*/ 6858000 h 6858000"/>
              <a:gd name="connsiteX1179" fmla="*/ 7143612 w 12192000"/>
              <a:gd name="connsiteY1179" fmla="*/ 6858000 h 6858000"/>
              <a:gd name="connsiteX1180" fmla="*/ 7137034 w 12192000"/>
              <a:gd name="connsiteY1180" fmla="*/ 6844324 h 6858000"/>
              <a:gd name="connsiteX1181" fmla="*/ 7134744 w 12192000"/>
              <a:gd name="connsiteY1181" fmla="*/ 6738928 h 6858000"/>
              <a:gd name="connsiteX1182" fmla="*/ 7151304 w 12192000"/>
              <a:gd name="connsiteY1182" fmla="*/ 6402378 h 6858000"/>
              <a:gd name="connsiteX1183" fmla="*/ 7158346 w 12192000"/>
              <a:gd name="connsiteY1183" fmla="*/ 6189653 h 6858000"/>
              <a:gd name="connsiteX1184" fmla="*/ 6930936 w 12192000"/>
              <a:gd name="connsiteY1184" fmla="*/ 6226719 h 6858000"/>
              <a:gd name="connsiteX1185" fmla="*/ 6416404 w 12192000"/>
              <a:gd name="connsiteY1185" fmla="*/ 6352476 h 6858000"/>
              <a:gd name="connsiteX1186" fmla="*/ 6406686 w 12192000"/>
              <a:gd name="connsiteY1186" fmla="*/ 6457534 h 6858000"/>
              <a:gd name="connsiteX1187" fmla="*/ 6404540 w 12192000"/>
              <a:gd name="connsiteY1187" fmla="*/ 6708359 h 6858000"/>
              <a:gd name="connsiteX1188" fmla="*/ 6387027 w 12192000"/>
              <a:gd name="connsiteY1188" fmla="*/ 6856219 h 6858000"/>
              <a:gd name="connsiteX1189" fmla="*/ 6384345 w 12192000"/>
              <a:gd name="connsiteY1189" fmla="*/ 6858000 h 6858000"/>
              <a:gd name="connsiteX1190" fmla="*/ 6371699 w 12192000"/>
              <a:gd name="connsiteY1190" fmla="*/ 6858000 h 6858000"/>
              <a:gd name="connsiteX1191" fmla="*/ 6367512 w 12192000"/>
              <a:gd name="connsiteY1191" fmla="*/ 6854375 h 6858000"/>
              <a:gd name="connsiteX1192" fmla="*/ 6366948 w 12192000"/>
              <a:gd name="connsiteY1192" fmla="*/ 6615103 h 6858000"/>
              <a:gd name="connsiteX1193" fmla="*/ 6358232 w 12192000"/>
              <a:gd name="connsiteY1193" fmla="*/ 6367453 h 6858000"/>
              <a:gd name="connsiteX1194" fmla="*/ 5766664 w 12192000"/>
              <a:gd name="connsiteY1194" fmla="*/ 6515235 h 6858000"/>
              <a:gd name="connsiteX1195" fmla="*/ 5642840 w 12192000"/>
              <a:gd name="connsiteY1195" fmla="*/ 6557953 h 6858000"/>
              <a:gd name="connsiteX1196" fmla="*/ 5638140 w 12192000"/>
              <a:gd name="connsiteY1196" fmla="*/ 6710353 h 6858000"/>
              <a:gd name="connsiteX1197" fmla="*/ 5634426 w 12192000"/>
              <a:gd name="connsiteY1197" fmla="*/ 6840909 h 6858000"/>
              <a:gd name="connsiteX1198" fmla="*/ 5627230 w 12192000"/>
              <a:gd name="connsiteY1198" fmla="*/ 6858000 h 6858000"/>
              <a:gd name="connsiteX1199" fmla="*/ 5597061 w 12192000"/>
              <a:gd name="connsiteY1199" fmla="*/ 6858000 h 6858000"/>
              <a:gd name="connsiteX1200" fmla="*/ 5591057 w 12192000"/>
              <a:gd name="connsiteY1200" fmla="*/ 6842512 h 6858000"/>
              <a:gd name="connsiteX1201" fmla="*/ 5595164 w 12192000"/>
              <a:gd name="connsiteY1201" fmla="*/ 6714581 h 6858000"/>
              <a:gd name="connsiteX1202" fmla="*/ 5579808 w 12192000"/>
              <a:gd name="connsiteY1202" fmla="*/ 6566883 h 6858000"/>
              <a:gd name="connsiteX1203" fmla="*/ 4892016 w 12192000"/>
              <a:gd name="connsiteY1203" fmla="*/ 6763108 h 6858000"/>
              <a:gd name="connsiteX1204" fmla="*/ 4838040 w 12192000"/>
              <a:gd name="connsiteY1204" fmla="*/ 6825674 h 6858000"/>
              <a:gd name="connsiteX1205" fmla="*/ 4833235 w 12192000"/>
              <a:gd name="connsiteY1205" fmla="*/ 6853398 h 6858000"/>
              <a:gd name="connsiteX1206" fmla="*/ 4826229 w 12192000"/>
              <a:gd name="connsiteY1206" fmla="*/ 6858000 h 6858000"/>
              <a:gd name="connsiteX1207" fmla="*/ 4811149 w 12192000"/>
              <a:gd name="connsiteY1207" fmla="*/ 6858000 h 6858000"/>
              <a:gd name="connsiteX1208" fmla="*/ 4805021 w 12192000"/>
              <a:gd name="connsiteY1208" fmla="*/ 6854286 h 6858000"/>
              <a:gd name="connsiteX1209" fmla="*/ 4799940 w 12192000"/>
              <a:gd name="connsiteY1209" fmla="*/ 6831003 h 6858000"/>
              <a:gd name="connsiteX1210" fmla="*/ 4660152 w 12192000"/>
              <a:gd name="connsiteY1210" fmla="*/ 6824495 h 6858000"/>
              <a:gd name="connsiteX1211" fmla="*/ 4487601 w 12192000"/>
              <a:gd name="connsiteY1211" fmla="*/ 6854647 h 6858000"/>
              <a:gd name="connsiteX1212" fmla="*/ 4450704 w 12192000"/>
              <a:gd name="connsiteY1212" fmla="*/ 6858000 h 6858000"/>
              <a:gd name="connsiteX1213" fmla="*/ 4431521 w 12192000"/>
              <a:gd name="connsiteY1213" fmla="*/ 6858000 h 6858000"/>
              <a:gd name="connsiteX1214" fmla="*/ 4422270 w 12192000"/>
              <a:gd name="connsiteY1214" fmla="*/ 6855191 h 6858000"/>
              <a:gd name="connsiteX1215" fmla="*/ 4750572 w 12192000"/>
              <a:gd name="connsiteY1215" fmla="*/ 6754117 h 6858000"/>
              <a:gd name="connsiteX1216" fmla="*/ 4796456 w 12192000"/>
              <a:gd name="connsiteY1216" fmla="*/ 6747634 h 6858000"/>
              <a:gd name="connsiteX1217" fmla="*/ 4798024 w 12192000"/>
              <a:gd name="connsiteY1217" fmla="*/ 6528968 h 6858000"/>
              <a:gd name="connsiteX1218" fmla="*/ 4814270 w 12192000"/>
              <a:gd name="connsiteY1218" fmla="*/ 5988207 h 6858000"/>
              <a:gd name="connsiteX1219" fmla="*/ 4828944 w 12192000"/>
              <a:gd name="connsiteY1219" fmla="*/ 5666111 h 6858000"/>
              <a:gd name="connsiteX1220" fmla="*/ 4766818 w 12192000"/>
              <a:gd name="connsiteY1220" fmla="*/ 5668694 h 6858000"/>
              <a:gd name="connsiteX1221" fmla="*/ 4628492 w 12192000"/>
              <a:gd name="connsiteY1221" fmla="*/ 5688441 h 6858000"/>
              <a:gd name="connsiteX1222" fmla="*/ 4361793 w 12192000"/>
              <a:gd name="connsiteY1222" fmla="*/ 5745659 h 6858000"/>
              <a:gd name="connsiteX1223" fmla="*/ 4120492 w 12192000"/>
              <a:gd name="connsiteY1223" fmla="*/ 5800359 h 6858000"/>
              <a:gd name="connsiteX1224" fmla="*/ 4069692 w 12192000"/>
              <a:gd name="connsiteY1224" fmla="*/ 5815003 h 6858000"/>
              <a:gd name="connsiteX1225" fmla="*/ 4061912 w 12192000"/>
              <a:gd name="connsiteY1225" fmla="*/ 6126153 h 6858000"/>
              <a:gd name="connsiteX1226" fmla="*/ 4058736 w 12192000"/>
              <a:gd name="connsiteY1226" fmla="*/ 6644076 h 6858000"/>
              <a:gd name="connsiteX1227" fmla="*/ 4053738 w 12192000"/>
              <a:gd name="connsiteY1227" fmla="*/ 6847122 h 6858000"/>
              <a:gd name="connsiteX1228" fmla="*/ 4044073 w 12192000"/>
              <a:gd name="connsiteY1228" fmla="*/ 6858000 h 6858000"/>
              <a:gd name="connsiteX1229" fmla="*/ 4017725 w 12192000"/>
              <a:gd name="connsiteY1229" fmla="*/ 6858000 h 6858000"/>
              <a:gd name="connsiteX1230" fmla="*/ 4016885 w 12192000"/>
              <a:gd name="connsiteY1230" fmla="*/ 6848045 h 6858000"/>
              <a:gd name="connsiteX1231" fmla="*/ 4025706 w 12192000"/>
              <a:gd name="connsiteY1231" fmla="*/ 6348868 h 6858000"/>
              <a:gd name="connsiteX1232" fmla="*/ 4034808 w 12192000"/>
              <a:gd name="connsiteY1232" fmla="*/ 5839388 h 6858000"/>
              <a:gd name="connsiteX1233" fmla="*/ 3312726 w 12192000"/>
              <a:gd name="connsiteY1233" fmla="*/ 6008688 h 6858000"/>
              <a:gd name="connsiteX1234" fmla="*/ 3266960 w 12192000"/>
              <a:gd name="connsiteY1234" fmla="*/ 6027981 h 6858000"/>
              <a:gd name="connsiteX1235" fmla="*/ 3258752 w 12192000"/>
              <a:gd name="connsiteY1235" fmla="*/ 6180661 h 6858000"/>
              <a:gd name="connsiteX1236" fmla="*/ 3250540 w 12192000"/>
              <a:gd name="connsiteY1236" fmla="*/ 6598047 h 6858000"/>
              <a:gd name="connsiteX1237" fmla="*/ 3239771 w 12192000"/>
              <a:gd name="connsiteY1237" fmla="*/ 6856929 h 6858000"/>
              <a:gd name="connsiteX1238" fmla="*/ 3237260 w 12192000"/>
              <a:gd name="connsiteY1238" fmla="*/ 6858000 h 6858000"/>
              <a:gd name="connsiteX1239" fmla="*/ 3212015 w 12192000"/>
              <a:gd name="connsiteY1239" fmla="*/ 6858000 h 6858000"/>
              <a:gd name="connsiteX1240" fmla="*/ 3205501 w 12192000"/>
              <a:gd name="connsiteY1240" fmla="*/ 6846622 h 6858000"/>
              <a:gd name="connsiteX1241" fmla="*/ 3200472 w 12192000"/>
              <a:gd name="connsiteY1241" fmla="*/ 6764328 h 6858000"/>
              <a:gd name="connsiteX1242" fmla="*/ 3211516 w 12192000"/>
              <a:gd name="connsiteY1242" fmla="*/ 6357928 h 6858000"/>
              <a:gd name="connsiteX1243" fmla="*/ 3223788 w 12192000"/>
              <a:gd name="connsiteY1243" fmla="*/ 6049953 h 6858000"/>
              <a:gd name="connsiteX1244" fmla="*/ 3189160 w 12192000"/>
              <a:gd name="connsiteY1244" fmla="*/ 6049953 h 6858000"/>
              <a:gd name="connsiteX1245" fmla="*/ 2434566 w 12192000"/>
              <a:gd name="connsiteY1245" fmla="*/ 6126412 h 6858000"/>
              <a:gd name="connsiteX1246" fmla="*/ 2412340 w 12192000"/>
              <a:gd name="connsiteY1246" fmla="*/ 6501045 h 6858000"/>
              <a:gd name="connsiteX1247" fmla="*/ 2403224 w 12192000"/>
              <a:gd name="connsiteY1247" fmla="*/ 6850259 h 6858000"/>
              <a:gd name="connsiteX1248" fmla="*/ 2399761 w 12192000"/>
              <a:gd name="connsiteY1248" fmla="*/ 6858000 h 6858000"/>
              <a:gd name="connsiteX1249" fmla="*/ 2386830 w 12192000"/>
              <a:gd name="connsiteY1249" fmla="*/ 6858000 h 6858000"/>
              <a:gd name="connsiteX1250" fmla="*/ 2383359 w 12192000"/>
              <a:gd name="connsiteY1250" fmla="*/ 6850208 h 6858000"/>
              <a:gd name="connsiteX1251" fmla="*/ 2374240 w 12192000"/>
              <a:gd name="connsiteY1251" fmla="*/ 6499390 h 6858000"/>
              <a:gd name="connsiteX1252" fmla="*/ 2374240 w 12192000"/>
              <a:gd name="connsiteY1252" fmla="*/ 6136026 h 6858000"/>
              <a:gd name="connsiteX1253" fmla="*/ 2326616 w 12192000"/>
              <a:gd name="connsiteY1253" fmla="*/ 6136904 h 6858000"/>
              <a:gd name="connsiteX1254" fmla="*/ 1583666 w 12192000"/>
              <a:gd name="connsiteY1254" fmla="*/ 6228092 h 6858000"/>
              <a:gd name="connsiteX1255" fmla="*/ 1574140 w 12192000"/>
              <a:gd name="connsiteY1255" fmla="*/ 6551205 h 6858000"/>
              <a:gd name="connsiteX1256" fmla="*/ 1564994 w 12192000"/>
              <a:gd name="connsiteY1256" fmla="*/ 6851827 h 6858000"/>
              <a:gd name="connsiteX1257" fmla="*/ 1561839 w 12192000"/>
              <a:gd name="connsiteY1257" fmla="*/ 6858000 h 6858000"/>
              <a:gd name="connsiteX1258" fmla="*/ 1548341 w 12192000"/>
              <a:gd name="connsiteY1258" fmla="*/ 6858000 h 6858000"/>
              <a:gd name="connsiteX1259" fmla="*/ 1545190 w 12192000"/>
              <a:gd name="connsiteY1259" fmla="*/ 6851847 h 6858000"/>
              <a:gd name="connsiteX1260" fmla="*/ 1536040 w 12192000"/>
              <a:gd name="connsiteY1260" fmla="*/ 6551846 h 6858000"/>
              <a:gd name="connsiteX1261" fmla="*/ 1536040 w 12192000"/>
              <a:gd name="connsiteY1261" fmla="*/ 6240939 h 6858000"/>
              <a:gd name="connsiteX1262" fmla="*/ 1469366 w 12192000"/>
              <a:gd name="connsiteY1262" fmla="*/ 6241667 h 6858000"/>
              <a:gd name="connsiteX1263" fmla="*/ 1313792 w 12192000"/>
              <a:gd name="connsiteY1263" fmla="*/ 6254380 h 6858000"/>
              <a:gd name="connsiteX1264" fmla="*/ 995028 w 12192000"/>
              <a:gd name="connsiteY1264" fmla="*/ 6280694 h 6858000"/>
              <a:gd name="connsiteX1265" fmla="*/ 765162 w 12192000"/>
              <a:gd name="connsiteY1265" fmla="*/ 6295021 h 6858000"/>
              <a:gd name="connsiteX1266" fmla="*/ 750594 w 12192000"/>
              <a:gd name="connsiteY1266" fmla="*/ 6486812 h 6858000"/>
              <a:gd name="connsiteX1267" fmla="*/ 742332 w 12192000"/>
              <a:gd name="connsiteY1267" fmla="*/ 6770678 h 6858000"/>
              <a:gd name="connsiteX1268" fmla="*/ 743830 w 12192000"/>
              <a:gd name="connsiteY1268" fmla="*/ 6845284 h 6858000"/>
              <a:gd name="connsiteX1269" fmla="*/ 739346 w 12192000"/>
              <a:gd name="connsiteY1269" fmla="*/ 6858000 h 6858000"/>
              <a:gd name="connsiteX1270" fmla="*/ 722670 w 12192000"/>
              <a:gd name="connsiteY1270" fmla="*/ 6858000 h 6858000"/>
              <a:gd name="connsiteX1271" fmla="*/ 719709 w 12192000"/>
              <a:gd name="connsiteY1271" fmla="*/ 6852633 h 6858000"/>
              <a:gd name="connsiteX1272" fmla="*/ 710540 w 12192000"/>
              <a:gd name="connsiteY1272" fmla="*/ 6577003 h 6858000"/>
              <a:gd name="connsiteX1273" fmla="*/ 710540 w 12192000"/>
              <a:gd name="connsiteY1273" fmla="*/ 6291253 h 6858000"/>
              <a:gd name="connsiteX1274" fmla="*/ 361292 w 12192000"/>
              <a:gd name="connsiteY1274" fmla="*/ 6291253 h 6858000"/>
              <a:gd name="connsiteX1275" fmla="*/ 12040 w 12192000"/>
              <a:gd name="connsiteY1275" fmla="*/ 6274241 h 6858000"/>
              <a:gd name="connsiteX1276" fmla="*/ 356818 w 12192000"/>
              <a:gd name="connsiteY1276" fmla="*/ 6249080 h 6858000"/>
              <a:gd name="connsiteX1277" fmla="*/ 698408 w 12192000"/>
              <a:gd name="connsiteY1277" fmla="*/ 6231167 h 6858000"/>
              <a:gd name="connsiteX1278" fmla="*/ 710904 w 12192000"/>
              <a:gd name="connsiteY1278" fmla="*/ 5798044 h 6858000"/>
              <a:gd name="connsiteX1279" fmla="*/ 726588 w 12192000"/>
              <a:gd name="connsiteY1279" fmla="*/ 5374684 h 6858000"/>
              <a:gd name="connsiteX1280" fmla="*/ 607440 w 12192000"/>
              <a:gd name="connsiteY1280" fmla="*/ 5375526 h 6858000"/>
              <a:gd name="connsiteX1281" fmla="*/ 250166 w 12192000"/>
              <a:gd name="connsiteY1281" fmla="*/ 5390398 h 6858000"/>
              <a:gd name="connsiteX1282" fmla="*/ 12040 w 12192000"/>
              <a:gd name="connsiteY1282" fmla="*/ 5377941 h 6858000"/>
              <a:gd name="connsiteX1283" fmla="*/ 161266 w 12192000"/>
              <a:gd name="connsiteY1283" fmla="*/ 5345061 h 6858000"/>
              <a:gd name="connsiteX1284" fmla="*/ 516866 w 12192000"/>
              <a:gd name="connsiteY1284" fmla="*/ 5336723 h 6858000"/>
              <a:gd name="connsiteX1285" fmla="*/ 723240 w 12192000"/>
              <a:gd name="connsiteY1285" fmla="*/ 5334776 h 6858000"/>
              <a:gd name="connsiteX1286" fmla="*/ 723240 w 12192000"/>
              <a:gd name="connsiteY1286" fmla="*/ 4462231 h 6858000"/>
              <a:gd name="connsiteX1287" fmla="*/ 650216 w 12192000"/>
              <a:gd name="connsiteY1287" fmla="*/ 4462545 h 6858000"/>
              <a:gd name="connsiteX1288" fmla="*/ 364956 w 12192000"/>
              <a:gd name="connsiteY1288" fmla="*/ 4481706 h 6858000"/>
              <a:gd name="connsiteX1289" fmla="*/ 12040 w 12192000"/>
              <a:gd name="connsiteY1289" fmla="*/ 4482984 h 6858000"/>
              <a:gd name="connsiteX1290" fmla="*/ 119992 w 12192000"/>
              <a:gd name="connsiteY1290" fmla="*/ 4437431 h 6858000"/>
              <a:gd name="connsiteX1291" fmla="*/ 453366 w 12192000"/>
              <a:gd name="connsiteY1291" fmla="*/ 4428518 h 6858000"/>
              <a:gd name="connsiteX1292" fmla="*/ 723240 w 12192000"/>
              <a:gd name="connsiteY1292" fmla="*/ 4419574 h 6858000"/>
              <a:gd name="connsiteX1293" fmla="*/ 723240 w 12192000"/>
              <a:gd name="connsiteY1293" fmla="*/ 3572578 h 6858000"/>
              <a:gd name="connsiteX1294" fmla="*/ 656566 w 12192000"/>
              <a:gd name="connsiteY1294" fmla="*/ 3573221 h 6858000"/>
              <a:gd name="connsiteX1295" fmla="*/ 464720 w 12192000"/>
              <a:gd name="connsiteY1295" fmla="*/ 3592709 h 6858000"/>
              <a:gd name="connsiteX1296" fmla="*/ 175796 w 12192000"/>
              <a:gd name="connsiteY1296" fmla="*/ 3611553 h 6858000"/>
              <a:gd name="connsiteX1297" fmla="*/ 12040 w 12192000"/>
              <a:gd name="connsiteY1297" fmla="*/ 3592503 h 6858000"/>
              <a:gd name="connsiteX1298" fmla="*/ 118992 w 12192000"/>
              <a:gd name="connsiteY1298" fmla="*/ 3573453 h 6858000"/>
              <a:gd name="connsiteX1299" fmla="*/ 714060 w 12192000"/>
              <a:gd name="connsiteY1299" fmla="*/ 3526828 h 6858000"/>
              <a:gd name="connsiteX1300" fmla="*/ 700496 w 12192000"/>
              <a:gd name="connsiteY1300" fmla="*/ 2733894 h 6858000"/>
              <a:gd name="connsiteX1301" fmla="*/ 539092 w 12192000"/>
              <a:gd name="connsiteY1301" fmla="*/ 2742327 h 6858000"/>
              <a:gd name="connsiteX1302" fmla="*/ 199366 w 12192000"/>
              <a:gd name="connsiteY1302" fmla="*/ 2766460 h 6858000"/>
              <a:gd name="connsiteX1303" fmla="*/ 5694 w 12192000"/>
              <a:gd name="connsiteY1303" fmla="*/ 2744787 h 6858000"/>
              <a:gd name="connsiteX1304" fmla="*/ 0 w 12192000"/>
              <a:gd name="connsiteY1304" fmla="*/ 2719156 h 6858000"/>
              <a:gd name="connsiteX1305" fmla="*/ 0 w 12192000"/>
              <a:gd name="connsiteY1305" fmla="*/ 2716207 h 6858000"/>
              <a:gd name="connsiteX1306" fmla="*/ 193020 w 12192000"/>
              <a:gd name="connsiteY1306" fmla="*/ 2714574 h 6858000"/>
              <a:gd name="connsiteX1307" fmla="*/ 520040 w 12192000"/>
              <a:gd name="connsiteY1307" fmla="*/ 2698111 h 6858000"/>
              <a:gd name="connsiteX1308" fmla="*/ 681966 w 12192000"/>
              <a:gd name="connsiteY1308" fmla="*/ 2683016 h 6858000"/>
              <a:gd name="connsiteX1309" fmla="*/ 710540 w 12192000"/>
              <a:gd name="connsiteY1309" fmla="*/ 2520529 h 6858000"/>
              <a:gd name="connsiteX1310" fmla="*/ 702208 w 12192000"/>
              <a:gd name="connsiteY1310" fmla="*/ 2165782 h 6858000"/>
              <a:gd name="connsiteX1311" fmla="*/ 693876 w 12192000"/>
              <a:gd name="connsiteY1311" fmla="*/ 1973264 h 6858000"/>
              <a:gd name="connsiteX1312" fmla="*/ 507352 w 12192000"/>
              <a:gd name="connsiteY1312" fmla="*/ 1973264 h 6858000"/>
              <a:gd name="connsiteX1313" fmla="*/ 166436 w 12192000"/>
              <a:gd name="connsiteY1313" fmla="*/ 1964962 h 6858000"/>
              <a:gd name="connsiteX1314" fmla="*/ 12040 w 12192000"/>
              <a:gd name="connsiteY1314" fmla="*/ 1931464 h 6858000"/>
              <a:gd name="connsiteX1315" fmla="*/ 79192 w 12192000"/>
              <a:gd name="connsiteY1315" fmla="*/ 1914159 h 6858000"/>
              <a:gd name="connsiteX1316" fmla="*/ 422092 w 12192000"/>
              <a:gd name="connsiteY1316" fmla="*/ 1930622 h 6858000"/>
              <a:gd name="connsiteX1317" fmla="*/ 697840 w 12192000"/>
              <a:gd name="connsiteY1317" fmla="*/ 1939192 h 6858000"/>
              <a:gd name="connsiteX1318" fmla="*/ 691380 w 12192000"/>
              <a:gd name="connsiteY1318" fmla="*/ 1629202 h 6858000"/>
              <a:gd name="connsiteX1319" fmla="*/ 683106 w 12192000"/>
              <a:gd name="connsiteY1319" fmla="*/ 1257572 h 6858000"/>
              <a:gd name="connsiteX1320" fmla="*/ 681292 w 12192000"/>
              <a:gd name="connsiteY1320" fmla="*/ 1195932 h 6858000"/>
              <a:gd name="connsiteX1321" fmla="*/ 635134 w 12192000"/>
              <a:gd name="connsiteY1321" fmla="*/ 1203313 h 6858000"/>
              <a:gd name="connsiteX1322" fmla="*/ 300508 w 12192000"/>
              <a:gd name="connsiteY1322" fmla="*/ 1219342 h 6858000"/>
              <a:gd name="connsiteX1323" fmla="*/ 12040 w 12192000"/>
              <a:gd name="connsiteY1323" fmla="*/ 1202529 h 6858000"/>
              <a:gd name="connsiteX1324" fmla="*/ 320016 w 12192000"/>
              <a:gd name="connsiteY1324" fmla="*/ 1163395 h 6858000"/>
              <a:gd name="connsiteX1325" fmla="*/ 656566 w 12192000"/>
              <a:gd name="connsiteY1325" fmla="*/ 1147383 h 6858000"/>
              <a:gd name="connsiteX1326" fmla="*/ 685140 w 12192000"/>
              <a:gd name="connsiteY1326" fmla="*/ 1145046 h 6858000"/>
              <a:gd name="connsiteX1327" fmla="*/ 685140 w 12192000"/>
              <a:gd name="connsiteY1327" fmla="*/ 894942 h 6858000"/>
              <a:gd name="connsiteX1328" fmla="*/ 669900 w 12192000"/>
              <a:gd name="connsiteY1328" fmla="*/ 629601 h 6858000"/>
              <a:gd name="connsiteX1329" fmla="*/ 588000 w 12192000"/>
              <a:gd name="connsiteY1329" fmla="*/ 614361 h 6858000"/>
              <a:gd name="connsiteX1330" fmla="*/ 365116 w 12192000"/>
              <a:gd name="connsiteY1330" fmla="*/ 588669 h 6858000"/>
              <a:gd name="connsiteX1331" fmla="*/ 110466 w 12192000"/>
              <a:gd name="connsiteY1331" fmla="*/ 548831 h 6858000"/>
              <a:gd name="connsiteX1332" fmla="*/ 12040 w 12192000"/>
              <a:gd name="connsiteY1332" fmla="*/ 510168 h 6858000"/>
              <a:gd name="connsiteX1333" fmla="*/ 113640 w 12192000"/>
              <a:gd name="connsiteY1333" fmla="*/ 499091 h 6858000"/>
              <a:gd name="connsiteX1334" fmla="*/ 316840 w 12192000"/>
              <a:gd name="connsiteY1334" fmla="*/ 530761 h 6858000"/>
              <a:gd name="connsiteX1335" fmla="*/ 561316 w 12192000"/>
              <a:gd name="connsiteY1335" fmla="*/ 564247 h 6858000"/>
              <a:gd name="connsiteX1336" fmla="*/ 672440 w 12192000"/>
              <a:gd name="connsiteY1336" fmla="*/ 579541 h 6858000"/>
              <a:gd name="connsiteX1337" fmla="*/ 672440 w 12192000"/>
              <a:gd name="connsiteY1337" fmla="*/ 292152 h 6858000"/>
              <a:gd name="connsiteX1338" fmla="*/ 689552 w 12192000"/>
              <a:gd name="connsiteY1338" fmla="*/ 4762 h 6858000"/>
              <a:gd name="connsiteX1339" fmla="*/ 708544 w 12192000"/>
              <a:gd name="connsiteY1339" fmla="*/ 141287 h 6858000"/>
              <a:gd name="connsiteX1340" fmla="*/ 716832 w 12192000"/>
              <a:gd name="connsiteY1340" fmla="*/ 427037 h 6858000"/>
              <a:gd name="connsiteX1341" fmla="*/ 723240 w 12192000"/>
              <a:gd name="connsiteY1341" fmla="*/ 576261 h 6858000"/>
              <a:gd name="connsiteX1342" fmla="*/ 843012 w 12192000"/>
              <a:gd name="connsiteY1342" fmla="*/ 576261 h 6858000"/>
              <a:gd name="connsiteX1343" fmla="*/ 1421188 w 12192000"/>
              <a:gd name="connsiteY1343" fmla="*/ 511693 h 6858000"/>
              <a:gd name="connsiteX1344" fmla="*/ 1480580 w 12192000"/>
              <a:gd name="connsiteY1344" fmla="*/ 498957 h 6858000"/>
              <a:gd name="connsiteX1345" fmla="*/ 1474918 w 12192000"/>
              <a:gd name="connsiteY1345" fmla="*/ 251859 h 6858000"/>
              <a:gd name="connsiteX1346" fmla="*/ 1496298 w 12192000"/>
              <a:gd name="connsiteY1346" fmla="*/ 4762 h 6858000"/>
              <a:gd name="connsiteX1347" fmla="*/ 1523340 w 12192000"/>
              <a:gd name="connsiteY1347" fmla="*/ 246062 h 6858000"/>
              <a:gd name="connsiteX1348" fmla="*/ 1539240 w 12192000"/>
              <a:gd name="connsiteY1348" fmla="*/ 487361 h 6858000"/>
              <a:gd name="connsiteX1349" fmla="*/ 1675766 w 12192000"/>
              <a:gd name="connsiteY1349" fmla="*/ 456625 h 6858000"/>
              <a:gd name="connsiteX1350" fmla="*/ 2269466 w 12192000"/>
              <a:gd name="connsiteY1350" fmla="*/ 327332 h 6858000"/>
              <a:gd name="connsiteX1351" fmla="*/ 2323440 w 12192000"/>
              <a:gd name="connsiteY1351" fmla="*/ 321283 h 6858000"/>
              <a:gd name="connsiteX1352" fmla="*/ 2323440 w 12192000"/>
              <a:gd name="connsiteY1352" fmla="*/ 163022 h 6858000"/>
              <a:gd name="connsiteX1353" fmla="*/ 2340722 w 12192000"/>
              <a:gd name="connsiteY1353" fmla="*/ 4762 h 6858000"/>
              <a:gd name="connsiteX1354" fmla="*/ 2359662 w 12192000"/>
              <a:gd name="connsiteY1354" fmla="*/ 65087 h 6858000"/>
              <a:gd name="connsiteX1355" fmla="*/ 2378404 w 12192000"/>
              <a:gd name="connsiteY1355" fmla="*/ 309562 h 6858000"/>
              <a:gd name="connsiteX1356" fmla="*/ 2692728 w 12192000"/>
              <a:gd name="connsiteY1356" fmla="*/ 221037 h 6858000"/>
              <a:gd name="connsiteX1357" fmla="*/ 3085440 w 12192000"/>
              <a:gd name="connsiteY1357" fmla="*/ 109791 h 6858000"/>
              <a:gd name="connsiteX1358" fmla="*/ 3178284 w 12192000"/>
              <a:gd name="connsiteY1358" fmla="*/ 45917 h 6858000"/>
              <a:gd name="connsiteX1359" fmla="*/ 3225140 w 12192000"/>
              <a:gd name="connsiteY1359" fmla="*/ 42862 h 6858000"/>
              <a:gd name="connsiteX1360" fmla="*/ 3234666 w 12192000"/>
              <a:gd name="connsiteY1360" fmla="*/ 74243 h 6858000"/>
              <a:gd name="connsiteX1361" fmla="*/ 3377540 w 12192000"/>
              <a:gd name="connsiteY1361" fmla="*/ 29873 h 6858000"/>
              <a:gd name="connsiteX1362" fmla="*/ 3496921 w 12192000"/>
              <a:gd name="connsiteY1362" fmla="*/ 1725 h 6858000"/>
            </a:gdLst>
            <a:ahLst/>
            <a:cxnLst/>
            <a:rect l="l" t="t" r="r" b="b"/>
            <a:pathLst>
              <a:path w="12192000" h="6858000">
                <a:moveTo>
                  <a:pt x="10588975" y="5592134"/>
                </a:moveTo>
                <a:cubicBezTo>
                  <a:pt x="10573317" y="5592608"/>
                  <a:pt x="10564243" y="5611900"/>
                  <a:pt x="10554331" y="5665790"/>
                </a:cubicBezTo>
                <a:cubicBezTo>
                  <a:pt x="10542833" y="5728303"/>
                  <a:pt x="10528117" y="6005523"/>
                  <a:pt x="10525725" y="6204684"/>
                </a:cubicBezTo>
                <a:cubicBezTo>
                  <a:pt x="10525010" y="6264129"/>
                  <a:pt x="10525040" y="6264170"/>
                  <a:pt x="10573951" y="6271481"/>
                </a:cubicBezTo>
                <a:cubicBezTo>
                  <a:pt x="10658345" y="6284097"/>
                  <a:pt x="10919091" y="6355068"/>
                  <a:pt x="11142446" y="6426217"/>
                </a:cubicBezTo>
                <a:cubicBezTo>
                  <a:pt x="11260561" y="6463842"/>
                  <a:pt x="11358681" y="6493146"/>
                  <a:pt x="11360490" y="6491337"/>
                </a:cubicBezTo>
                <a:cubicBezTo>
                  <a:pt x="11362299" y="6489528"/>
                  <a:pt x="11367094" y="6348043"/>
                  <a:pt x="11371145" y="6176925"/>
                </a:cubicBezTo>
                <a:cubicBezTo>
                  <a:pt x="11375197" y="6005808"/>
                  <a:pt x="11381376" y="5847389"/>
                  <a:pt x="11384876" y="5824883"/>
                </a:cubicBezTo>
                <a:cubicBezTo>
                  <a:pt x="11391088" y="5784949"/>
                  <a:pt x="11389481" y="5783350"/>
                  <a:pt x="11318216" y="5758565"/>
                </a:cubicBezTo>
                <a:cubicBezTo>
                  <a:pt x="11217449" y="5723519"/>
                  <a:pt x="10635590" y="5590725"/>
                  <a:pt x="10588975" y="5592134"/>
                </a:cubicBezTo>
                <a:close/>
                <a:moveTo>
                  <a:pt x="5581444" y="5523716"/>
                </a:moveTo>
                <a:cubicBezTo>
                  <a:pt x="5553556" y="5524554"/>
                  <a:pt x="5508602" y="5529424"/>
                  <a:pt x="5466692" y="5536517"/>
                </a:cubicBezTo>
                <a:lnTo>
                  <a:pt x="5130140" y="5593505"/>
                </a:lnTo>
                <a:cubicBezTo>
                  <a:pt x="5000920" y="5615390"/>
                  <a:pt x="4891788" y="5637944"/>
                  <a:pt x="4887626" y="5643624"/>
                </a:cubicBezTo>
                <a:cubicBezTo>
                  <a:pt x="4868958" y="5669108"/>
                  <a:pt x="4850928" y="5999715"/>
                  <a:pt x="4848896" y="6353716"/>
                </a:cubicBezTo>
                <a:cubicBezTo>
                  <a:pt x="4846894" y="6702904"/>
                  <a:pt x="4848632" y="6739281"/>
                  <a:pt x="4866968" y="6732244"/>
                </a:cubicBezTo>
                <a:cubicBezTo>
                  <a:pt x="4878124" y="6727963"/>
                  <a:pt x="4909040" y="6715128"/>
                  <a:pt x="4935673" y="6703722"/>
                </a:cubicBezTo>
                <a:cubicBezTo>
                  <a:pt x="4962302" y="6692316"/>
                  <a:pt x="5115536" y="6645670"/>
                  <a:pt x="5276192" y="6600065"/>
                </a:cubicBezTo>
                <a:cubicBezTo>
                  <a:pt x="5436846" y="6554459"/>
                  <a:pt x="5572054" y="6513469"/>
                  <a:pt x="5576652" y="6508975"/>
                </a:cubicBezTo>
                <a:cubicBezTo>
                  <a:pt x="5581252" y="6504480"/>
                  <a:pt x="5591410" y="6295063"/>
                  <a:pt x="5599228" y="6043603"/>
                </a:cubicBezTo>
                <a:cubicBezTo>
                  <a:pt x="5607046" y="5792143"/>
                  <a:pt x="5618856" y="5573544"/>
                  <a:pt x="5625474" y="5557828"/>
                </a:cubicBezTo>
                <a:cubicBezTo>
                  <a:pt x="5636064" y="5532675"/>
                  <a:pt x="5633362" y="5528658"/>
                  <a:pt x="5602900" y="5524287"/>
                </a:cubicBezTo>
                <a:cubicBezTo>
                  <a:pt x="5598142" y="5523604"/>
                  <a:pt x="5590742" y="5523436"/>
                  <a:pt x="5581444" y="5523716"/>
                </a:cubicBezTo>
                <a:close/>
                <a:moveTo>
                  <a:pt x="9738922" y="5453082"/>
                </a:moveTo>
                <a:cubicBezTo>
                  <a:pt x="9722590" y="5453418"/>
                  <a:pt x="9715573" y="5479256"/>
                  <a:pt x="9703515" y="5583452"/>
                </a:cubicBezTo>
                <a:cubicBezTo>
                  <a:pt x="9689311" y="5706191"/>
                  <a:pt x="9672269" y="6087814"/>
                  <a:pt x="9680619" y="6096164"/>
                </a:cubicBezTo>
                <a:cubicBezTo>
                  <a:pt x="9682750" y="6098295"/>
                  <a:pt x="9757720" y="6111940"/>
                  <a:pt x="9847219" y="6126487"/>
                </a:cubicBezTo>
                <a:cubicBezTo>
                  <a:pt x="10125170" y="6171664"/>
                  <a:pt x="10405214" y="6224821"/>
                  <a:pt x="10446303" y="6240204"/>
                </a:cubicBezTo>
                <a:lnTo>
                  <a:pt x="10485615" y="6254921"/>
                </a:lnTo>
                <a:lnTo>
                  <a:pt x="10487267" y="6111162"/>
                </a:lnTo>
                <a:cubicBezTo>
                  <a:pt x="10488176" y="6032094"/>
                  <a:pt x="10495619" y="5880667"/>
                  <a:pt x="10503808" y="5774656"/>
                </a:cubicBezTo>
                <a:lnTo>
                  <a:pt x="10518697" y="5581909"/>
                </a:lnTo>
                <a:lnTo>
                  <a:pt x="10469194" y="5568341"/>
                </a:lnTo>
                <a:cubicBezTo>
                  <a:pt x="10368448" y="5540728"/>
                  <a:pt x="9804570" y="5451731"/>
                  <a:pt x="9738922" y="5453082"/>
                </a:cubicBezTo>
                <a:close/>
                <a:moveTo>
                  <a:pt x="6354790" y="5421532"/>
                </a:moveTo>
                <a:cubicBezTo>
                  <a:pt x="6341534" y="5421631"/>
                  <a:pt x="6328070" y="5422379"/>
                  <a:pt x="6317592" y="5423752"/>
                </a:cubicBezTo>
                <a:cubicBezTo>
                  <a:pt x="6208874" y="5437999"/>
                  <a:pt x="5683800" y="5517460"/>
                  <a:pt x="5681202" y="5520058"/>
                </a:cubicBezTo>
                <a:cubicBezTo>
                  <a:pt x="5679540" y="5521721"/>
                  <a:pt x="5669212" y="5680204"/>
                  <a:pt x="5658252" y="5872243"/>
                </a:cubicBezTo>
                <a:cubicBezTo>
                  <a:pt x="5640028" y="6191540"/>
                  <a:pt x="5635648" y="6507153"/>
                  <a:pt x="5649440" y="6507153"/>
                </a:cubicBezTo>
                <a:cubicBezTo>
                  <a:pt x="5652512" y="6507153"/>
                  <a:pt x="5764100" y="6473137"/>
                  <a:pt x="5897410" y="6431562"/>
                </a:cubicBezTo>
                <a:cubicBezTo>
                  <a:pt x="6030720" y="6389987"/>
                  <a:pt x="6192400" y="6346487"/>
                  <a:pt x="6256700" y="6334895"/>
                </a:cubicBezTo>
                <a:lnTo>
                  <a:pt x="6373610" y="6313818"/>
                </a:lnTo>
                <a:lnTo>
                  <a:pt x="6373932" y="6254911"/>
                </a:lnTo>
                <a:cubicBezTo>
                  <a:pt x="6374912" y="6075608"/>
                  <a:pt x="6402300" y="5539552"/>
                  <a:pt x="6413112" y="5487978"/>
                </a:cubicBezTo>
                <a:cubicBezTo>
                  <a:pt x="6425676" y="5428061"/>
                  <a:pt x="6425526" y="5427623"/>
                  <a:pt x="6390728" y="5423206"/>
                </a:cubicBezTo>
                <a:cubicBezTo>
                  <a:pt x="6381092" y="5421983"/>
                  <a:pt x="6368046" y="5421433"/>
                  <a:pt x="6354790" y="5421532"/>
                </a:cubicBezTo>
                <a:close/>
                <a:moveTo>
                  <a:pt x="8933379" y="5370048"/>
                </a:moveTo>
                <a:cubicBezTo>
                  <a:pt x="8892117" y="5369492"/>
                  <a:pt x="8872125" y="5372891"/>
                  <a:pt x="8857385" y="5380028"/>
                </a:cubicBezTo>
                <a:cubicBezTo>
                  <a:pt x="8848604" y="5384280"/>
                  <a:pt x="8813395" y="6001990"/>
                  <a:pt x="8821213" y="6014638"/>
                </a:cubicBezTo>
                <a:cubicBezTo>
                  <a:pt x="8824583" y="6020092"/>
                  <a:pt x="8865579" y="6021818"/>
                  <a:pt x="8912316" y="6018475"/>
                </a:cubicBezTo>
                <a:cubicBezTo>
                  <a:pt x="9005199" y="6011832"/>
                  <a:pt x="9465151" y="6052228"/>
                  <a:pt x="9571966" y="6076411"/>
                </a:cubicBezTo>
                <a:lnTo>
                  <a:pt x="9638641" y="6091506"/>
                </a:lnTo>
                <a:lnTo>
                  <a:pt x="9632398" y="6035804"/>
                </a:lnTo>
                <a:cubicBezTo>
                  <a:pt x="9628964" y="6005169"/>
                  <a:pt x="9637478" y="5863364"/>
                  <a:pt x="9651319" y="5720683"/>
                </a:cubicBezTo>
                <a:cubicBezTo>
                  <a:pt x="9665160" y="5578002"/>
                  <a:pt x="9674263" y="5459042"/>
                  <a:pt x="9671548" y="5456327"/>
                </a:cubicBezTo>
                <a:cubicBezTo>
                  <a:pt x="9659732" y="5444510"/>
                  <a:pt x="9346684" y="5402035"/>
                  <a:pt x="9136991" y="5383797"/>
                </a:cubicBezTo>
                <a:cubicBezTo>
                  <a:pt x="9037173" y="5375115"/>
                  <a:pt x="8974641" y="5370604"/>
                  <a:pt x="8933379" y="5370048"/>
                </a:cubicBezTo>
                <a:close/>
                <a:moveTo>
                  <a:pt x="7133725" y="5358104"/>
                </a:moveTo>
                <a:cubicBezTo>
                  <a:pt x="7102969" y="5359058"/>
                  <a:pt x="7060772" y="5362271"/>
                  <a:pt x="7003392" y="5366049"/>
                </a:cubicBezTo>
                <a:cubicBezTo>
                  <a:pt x="6912586" y="5372029"/>
                  <a:pt x="6752566" y="5384049"/>
                  <a:pt x="6647792" y="5392762"/>
                </a:cubicBezTo>
                <a:lnTo>
                  <a:pt x="6457292" y="5408603"/>
                </a:lnTo>
                <a:lnTo>
                  <a:pt x="6448700" y="5510203"/>
                </a:lnTo>
                <a:cubicBezTo>
                  <a:pt x="6436648" y="5652764"/>
                  <a:pt x="6422676" y="6279922"/>
                  <a:pt x="6431360" y="6288606"/>
                </a:cubicBezTo>
                <a:cubicBezTo>
                  <a:pt x="6435304" y="6292548"/>
                  <a:pt x="6514188" y="6274859"/>
                  <a:pt x="6606660" y="6249296"/>
                </a:cubicBezTo>
                <a:cubicBezTo>
                  <a:pt x="6781998" y="6200827"/>
                  <a:pt x="7081444" y="6138772"/>
                  <a:pt x="7137451" y="6139300"/>
                </a:cubicBezTo>
                <a:lnTo>
                  <a:pt x="7169912" y="6139606"/>
                </a:lnTo>
                <a:lnTo>
                  <a:pt x="7179324" y="5843955"/>
                </a:lnTo>
                <a:cubicBezTo>
                  <a:pt x="7184501" y="5681346"/>
                  <a:pt x="7195004" y="5506869"/>
                  <a:pt x="7202665" y="5456228"/>
                </a:cubicBezTo>
                <a:cubicBezTo>
                  <a:pt x="7215299" y="5372711"/>
                  <a:pt x="7225995" y="5355243"/>
                  <a:pt x="7133725" y="5358104"/>
                </a:cubicBezTo>
                <a:close/>
                <a:moveTo>
                  <a:pt x="7592763" y="5346385"/>
                </a:moveTo>
                <a:cubicBezTo>
                  <a:pt x="7481477" y="5346031"/>
                  <a:pt x="7379232" y="5347581"/>
                  <a:pt x="7339941" y="5350566"/>
                </a:cubicBezTo>
                <a:lnTo>
                  <a:pt x="7244691" y="5357803"/>
                </a:lnTo>
                <a:lnTo>
                  <a:pt x="7223761" y="5732453"/>
                </a:lnTo>
                <a:cubicBezTo>
                  <a:pt x="7212249" y="5938542"/>
                  <a:pt x="7207663" y="6113214"/>
                  <a:pt x="7213569" y="6120685"/>
                </a:cubicBezTo>
                <a:cubicBezTo>
                  <a:pt x="7221052" y="6130151"/>
                  <a:pt x="7298605" y="6121732"/>
                  <a:pt x="7469449" y="6092909"/>
                </a:cubicBezTo>
                <a:cubicBezTo>
                  <a:pt x="7604277" y="6070161"/>
                  <a:pt x="7761618" y="6050463"/>
                  <a:pt x="7819094" y="6049135"/>
                </a:cubicBezTo>
                <a:lnTo>
                  <a:pt x="7923596" y="6046721"/>
                </a:lnTo>
                <a:lnTo>
                  <a:pt x="7923311" y="6000712"/>
                </a:lnTo>
                <a:cubicBezTo>
                  <a:pt x="7922919" y="5937452"/>
                  <a:pt x="7961167" y="5415341"/>
                  <a:pt x="7968780" y="5380028"/>
                </a:cubicBezTo>
                <a:lnTo>
                  <a:pt x="7974941" y="5351453"/>
                </a:lnTo>
                <a:lnTo>
                  <a:pt x="7705066" y="5347391"/>
                </a:lnTo>
                <a:cubicBezTo>
                  <a:pt x="7667958" y="5346833"/>
                  <a:pt x="7629858" y="5346503"/>
                  <a:pt x="7592763" y="5346385"/>
                </a:cubicBezTo>
                <a:close/>
                <a:moveTo>
                  <a:pt x="8329366" y="5344806"/>
                </a:moveTo>
                <a:cubicBezTo>
                  <a:pt x="8295433" y="5344668"/>
                  <a:pt x="8262872" y="5344982"/>
                  <a:pt x="8233363" y="5345796"/>
                </a:cubicBezTo>
                <a:lnTo>
                  <a:pt x="8028235" y="5351453"/>
                </a:lnTo>
                <a:lnTo>
                  <a:pt x="8014291" y="5418128"/>
                </a:lnTo>
                <a:cubicBezTo>
                  <a:pt x="8000345" y="5484810"/>
                  <a:pt x="7969259" y="6023104"/>
                  <a:pt x="7978803" y="6032648"/>
                </a:cubicBezTo>
                <a:cubicBezTo>
                  <a:pt x="7981583" y="6035429"/>
                  <a:pt x="8071864" y="6029050"/>
                  <a:pt x="8179425" y="6018474"/>
                </a:cubicBezTo>
                <a:cubicBezTo>
                  <a:pt x="8307016" y="6005927"/>
                  <a:pt x="8444515" y="6001435"/>
                  <a:pt x="8575016" y="6005548"/>
                </a:cubicBezTo>
                <a:lnTo>
                  <a:pt x="8775041" y="6011853"/>
                </a:lnTo>
                <a:lnTo>
                  <a:pt x="8769541" y="5983278"/>
                </a:lnTo>
                <a:cubicBezTo>
                  <a:pt x="8764535" y="5957271"/>
                  <a:pt x="8804990" y="5368311"/>
                  <a:pt x="8811519" y="5372151"/>
                </a:cubicBezTo>
                <a:cubicBezTo>
                  <a:pt x="8813060" y="5373058"/>
                  <a:pt x="8729759" y="5366226"/>
                  <a:pt x="8626406" y="5356969"/>
                </a:cubicBezTo>
                <a:cubicBezTo>
                  <a:pt x="8545309" y="5349706"/>
                  <a:pt x="8431165" y="5345221"/>
                  <a:pt x="8329366" y="5344806"/>
                </a:cubicBezTo>
                <a:close/>
                <a:moveTo>
                  <a:pt x="1459710" y="5307826"/>
                </a:moveTo>
                <a:cubicBezTo>
                  <a:pt x="1442992" y="5308711"/>
                  <a:pt x="1424756" y="5310611"/>
                  <a:pt x="1409040" y="5313310"/>
                </a:cubicBezTo>
                <a:cubicBezTo>
                  <a:pt x="1287566" y="5334175"/>
                  <a:pt x="1141152" y="5350943"/>
                  <a:pt x="955016" y="5365310"/>
                </a:cubicBezTo>
                <a:lnTo>
                  <a:pt x="761340" y="5380259"/>
                </a:lnTo>
                <a:lnTo>
                  <a:pt x="761340" y="6243375"/>
                </a:lnTo>
                <a:lnTo>
                  <a:pt x="1012166" y="6229611"/>
                </a:lnTo>
                <a:cubicBezTo>
                  <a:pt x="1150120" y="6222040"/>
                  <a:pt x="1320140" y="6208524"/>
                  <a:pt x="1389992" y="6199574"/>
                </a:cubicBezTo>
                <a:lnTo>
                  <a:pt x="1516992" y="6183303"/>
                </a:lnTo>
                <a:lnTo>
                  <a:pt x="1536370" y="5313353"/>
                </a:lnTo>
                <a:lnTo>
                  <a:pt x="1501280" y="5308423"/>
                </a:lnTo>
                <a:cubicBezTo>
                  <a:pt x="1491630" y="5307068"/>
                  <a:pt x="1476428" y="5306940"/>
                  <a:pt x="1459710" y="5307826"/>
                </a:cubicBezTo>
                <a:close/>
                <a:moveTo>
                  <a:pt x="2355192" y="5141903"/>
                </a:moveTo>
                <a:lnTo>
                  <a:pt x="2088492" y="5193984"/>
                </a:lnTo>
                <a:cubicBezTo>
                  <a:pt x="1941806" y="5222629"/>
                  <a:pt x="1766070" y="5259304"/>
                  <a:pt x="1697966" y="5275485"/>
                </a:cubicBezTo>
                <a:lnTo>
                  <a:pt x="1574140" y="5304905"/>
                </a:lnTo>
                <a:lnTo>
                  <a:pt x="1574140" y="5747279"/>
                </a:lnTo>
                <a:cubicBezTo>
                  <a:pt x="1574140" y="5990585"/>
                  <a:pt x="1576376" y="6189653"/>
                  <a:pt x="1579110" y="6189653"/>
                </a:cubicBezTo>
                <a:cubicBezTo>
                  <a:pt x="1581844" y="6189653"/>
                  <a:pt x="1663280" y="6175978"/>
                  <a:pt x="1760084" y="6159264"/>
                </a:cubicBezTo>
                <a:cubicBezTo>
                  <a:pt x="1856888" y="6142550"/>
                  <a:pt x="2034742" y="6121338"/>
                  <a:pt x="2155316" y="6112125"/>
                </a:cubicBezTo>
                <a:lnTo>
                  <a:pt x="2374540" y="6095375"/>
                </a:lnTo>
                <a:close/>
                <a:moveTo>
                  <a:pt x="3190216" y="4977867"/>
                </a:moveTo>
                <a:cubicBezTo>
                  <a:pt x="3171008" y="4974960"/>
                  <a:pt x="3123858" y="4979719"/>
                  <a:pt x="3085440" y="4988442"/>
                </a:cubicBezTo>
                <a:cubicBezTo>
                  <a:pt x="3007768" y="5006078"/>
                  <a:pt x="2677448" y="5076519"/>
                  <a:pt x="2520292" y="5108960"/>
                </a:cubicBezTo>
                <a:lnTo>
                  <a:pt x="2418692" y="5129933"/>
                </a:lnTo>
                <a:lnTo>
                  <a:pt x="2424730" y="6090140"/>
                </a:lnTo>
                <a:lnTo>
                  <a:pt x="2453460" y="6076635"/>
                </a:lnTo>
                <a:cubicBezTo>
                  <a:pt x="2482436" y="6063017"/>
                  <a:pt x="2736570" y="6034599"/>
                  <a:pt x="3040868" y="6010950"/>
                </a:cubicBezTo>
                <a:cubicBezTo>
                  <a:pt x="3151828" y="6002327"/>
                  <a:pt x="3206604" y="5993098"/>
                  <a:pt x="3208164" y="5982766"/>
                </a:cubicBezTo>
                <a:cubicBezTo>
                  <a:pt x="3209440" y="5974316"/>
                  <a:pt x="3211550" y="5784523"/>
                  <a:pt x="3212856" y="5561003"/>
                </a:cubicBezTo>
                <a:cubicBezTo>
                  <a:pt x="3214160" y="5337483"/>
                  <a:pt x="3217460" y="5116027"/>
                  <a:pt x="3220184" y="5068878"/>
                </a:cubicBezTo>
                <a:cubicBezTo>
                  <a:pt x="3225112" y="4983652"/>
                  <a:pt x="3224938" y="4983122"/>
                  <a:pt x="3190216" y="4977867"/>
                </a:cubicBezTo>
                <a:close/>
                <a:moveTo>
                  <a:pt x="10605478" y="4910538"/>
                </a:moveTo>
                <a:lnTo>
                  <a:pt x="10592471" y="4981771"/>
                </a:lnTo>
                <a:cubicBezTo>
                  <a:pt x="10575677" y="5073735"/>
                  <a:pt x="10552048" y="5520386"/>
                  <a:pt x="10563412" y="5531031"/>
                </a:cubicBezTo>
                <a:cubicBezTo>
                  <a:pt x="10568185" y="5535501"/>
                  <a:pt x="10620668" y="5548705"/>
                  <a:pt x="10680040" y="5560373"/>
                </a:cubicBezTo>
                <a:cubicBezTo>
                  <a:pt x="10882917" y="5600241"/>
                  <a:pt x="11232395" y="5683158"/>
                  <a:pt x="11306457" y="5708997"/>
                </a:cubicBezTo>
                <a:cubicBezTo>
                  <a:pt x="11347138" y="5723190"/>
                  <a:pt x="11383251" y="5731975"/>
                  <a:pt x="11386708" y="5728518"/>
                </a:cubicBezTo>
                <a:cubicBezTo>
                  <a:pt x="11390165" y="5725062"/>
                  <a:pt x="11395277" y="5600232"/>
                  <a:pt x="11398069" y="5451118"/>
                </a:cubicBezTo>
                <a:cubicBezTo>
                  <a:pt x="11400860" y="5302005"/>
                  <a:pt x="11406182" y="5156723"/>
                  <a:pt x="11409892" y="5128270"/>
                </a:cubicBezTo>
                <a:lnTo>
                  <a:pt x="11416640" y="5076536"/>
                </a:lnTo>
                <a:lnTo>
                  <a:pt x="11337265" y="5056079"/>
                </a:lnTo>
                <a:cubicBezTo>
                  <a:pt x="11210998" y="5023537"/>
                  <a:pt x="10703767" y="4918610"/>
                  <a:pt x="10652284" y="4914382"/>
                </a:cubicBezTo>
                <a:close/>
                <a:moveTo>
                  <a:pt x="9758938" y="4749652"/>
                </a:moveTo>
                <a:cubicBezTo>
                  <a:pt x="9747077" y="4747088"/>
                  <a:pt x="9715007" y="5240577"/>
                  <a:pt x="9721381" y="5327579"/>
                </a:cubicBezTo>
                <a:lnTo>
                  <a:pt x="9727540" y="5411655"/>
                </a:lnTo>
                <a:lnTo>
                  <a:pt x="9870415" y="5426571"/>
                </a:lnTo>
                <a:cubicBezTo>
                  <a:pt x="9998473" y="5439941"/>
                  <a:pt x="10285156" y="5485142"/>
                  <a:pt x="10458948" y="5519364"/>
                </a:cubicBezTo>
                <a:lnTo>
                  <a:pt x="10523606" y="5532097"/>
                </a:lnTo>
                <a:lnTo>
                  <a:pt x="10525320" y="5381450"/>
                </a:lnTo>
                <a:cubicBezTo>
                  <a:pt x="10526262" y="5298594"/>
                  <a:pt x="10533708" y="5155989"/>
                  <a:pt x="10541867" y="5064550"/>
                </a:cubicBezTo>
                <a:lnTo>
                  <a:pt x="10556701" y="4898298"/>
                </a:lnTo>
                <a:lnTo>
                  <a:pt x="10215146" y="4826592"/>
                </a:lnTo>
                <a:cubicBezTo>
                  <a:pt x="10027290" y="4787153"/>
                  <a:pt x="9849302" y="4754034"/>
                  <a:pt x="9819615" y="4752993"/>
                </a:cubicBezTo>
                <a:cubicBezTo>
                  <a:pt x="9789928" y="4751952"/>
                  <a:pt x="9762624" y="4750449"/>
                  <a:pt x="9758938" y="4749652"/>
                </a:cubicBezTo>
                <a:close/>
                <a:moveTo>
                  <a:pt x="4028416" y="4723958"/>
                </a:moveTo>
                <a:cubicBezTo>
                  <a:pt x="4016192" y="4721101"/>
                  <a:pt x="3940468" y="4738076"/>
                  <a:pt x="3860140" y="4761680"/>
                </a:cubicBezTo>
                <a:cubicBezTo>
                  <a:pt x="3779812" y="4785284"/>
                  <a:pt x="3622652" y="4835750"/>
                  <a:pt x="3510892" y="4873825"/>
                </a:cubicBezTo>
                <a:cubicBezTo>
                  <a:pt x="3399132" y="4911901"/>
                  <a:pt x="3297956" y="4944932"/>
                  <a:pt x="3286056" y="4947228"/>
                </a:cubicBezTo>
                <a:cubicBezTo>
                  <a:pt x="3266140" y="4951071"/>
                  <a:pt x="3264260" y="4992189"/>
                  <a:pt x="3262424" y="5464226"/>
                </a:cubicBezTo>
                <a:lnTo>
                  <a:pt x="3260426" y="5977049"/>
                </a:lnTo>
                <a:lnTo>
                  <a:pt x="3290408" y="5964119"/>
                </a:lnTo>
                <a:cubicBezTo>
                  <a:pt x="3306900" y="5957008"/>
                  <a:pt x="3477554" y="5911336"/>
                  <a:pt x="3669640" y="5862626"/>
                </a:cubicBezTo>
                <a:lnTo>
                  <a:pt x="4018892" y="5774062"/>
                </a:lnTo>
                <a:lnTo>
                  <a:pt x="4026696" y="5572283"/>
                </a:lnTo>
                <a:cubicBezTo>
                  <a:pt x="4030988" y="5461304"/>
                  <a:pt x="4038132" y="5226199"/>
                  <a:pt x="4042572" y="5049828"/>
                </a:cubicBezTo>
                <a:cubicBezTo>
                  <a:pt x="4050090" y="4751037"/>
                  <a:pt x="4049124" y="4728798"/>
                  <a:pt x="4028416" y="4723958"/>
                </a:cubicBezTo>
                <a:close/>
                <a:moveTo>
                  <a:pt x="8956016" y="4608226"/>
                </a:moveTo>
                <a:cubicBezTo>
                  <a:pt x="8940300" y="4611871"/>
                  <a:pt x="8924537" y="4613424"/>
                  <a:pt x="8920988" y="4611678"/>
                </a:cubicBezTo>
                <a:cubicBezTo>
                  <a:pt x="8909118" y="4605838"/>
                  <a:pt x="8864344" y="5178939"/>
                  <a:pt x="8870534" y="5257469"/>
                </a:cubicBezTo>
                <a:lnTo>
                  <a:pt x="8876641" y="5334934"/>
                </a:lnTo>
                <a:lnTo>
                  <a:pt x="9013166" y="5337181"/>
                </a:lnTo>
                <a:cubicBezTo>
                  <a:pt x="9164231" y="5339667"/>
                  <a:pt x="9320688" y="5354102"/>
                  <a:pt x="9528286" y="5384707"/>
                </a:cubicBezTo>
                <a:cubicBezTo>
                  <a:pt x="9603797" y="5395839"/>
                  <a:pt x="9668751" y="5401777"/>
                  <a:pt x="9672626" y="5397902"/>
                </a:cubicBezTo>
                <a:cubicBezTo>
                  <a:pt x="9676501" y="5394027"/>
                  <a:pt x="9684474" y="5280550"/>
                  <a:pt x="9690345" y="5145730"/>
                </a:cubicBezTo>
                <a:cubicBezTo>
                  <a:pt x="9696215" y="5010910"/>
                  <a:pt x="9704128" y="4863369"/>
                  <a:pt x="9707930" y="4817861"/>
                </a:cubicBezTo>
                <a:lnTo>
                  <a:pt x="9714841" y="4735119"/>
                </a:lnTo>
                <a:lnTo>
                  <a:pt x="9349716" y="4668359"/>
                </a:lnTo>
                <a:cubicBezTo>
                  <a:pt x="9148897" y="4631641"/>
                  <a:pt x="8971732" y="4604581"/>
                  <a:pt x="8956016" y="4608226"/>
                </a:cubicBezTo>
                <a:close/>
                <a:moveTo>
                  <a:pt x="4829929" y="4545783"/>
                </a:moveTo>
                <a:cubicBezTo>
                  <a:pt x="4809944" y="4542720"/>
                  <a:pt x="4702152" y="4559222"/>
                  <a:pt x="4590392" y="4582453"/>
                </a:cubicBezTo>
                <a:cubicBezTo>
                  <a:pt x="4478632" y="4605685"/>
                  <a:pt x="4323664" y="4643322"/>
                  <a:pt x="4246022" y="4666091"/>
                </a:cubicBezTo>
                <a:lnTo>
                  <a:pt x="4104852" y="4707490"/>
                </a:lnTo>
                <a:lnTo>
                  <a:pt x="4096796" y="4802787"/>
                </a:lnTo>
                <a:cubicBezTo>
                  <a:pt x="4087940" y="4907564"/>
                  <a:pt x="4085512" y="5770553"/>
                  <a:pt x="4094076" y="5770553"/>
                </a:cubicBezTo>
                <a:cubicBezTo>
                  <a:pt x="4097008" y="5770553"/>
                  <a:pt x="4164160" y="5752939"/>
                  <a:pt x="4243300" y="5731410"/>
                </a:cubicBezTo>
                <a:cubicBezTo>
                  <a:pt x="4322440" y="5709882"/>
                  <a:pt x="4483884" y="5675794"/>
                  <a:pt x="4602064" y="5655659"/>
                </a:cubicBezTo>
                <a:cubicBezTo>
                  <a:pt x="4720244" y="5635524"/>
                  <a:pt x="4820924" y="5612599"/>
                  <a:pt x="4825798" y="5604714"/>
                </a:cubicBezTo>
                <a:cubicBezTo>
                  <a:pt x="4830672" y="5596830"/>
                  <a:pt x="4835734" y="5372314"/>
                  <a:pt x="4837048" y="5105791"/>
                </a:cubicBezTo>
                <a:cubicBezTo>
                  <a:pt x="4838548" y="4801971"/>
                  <a:pt x="4844444" y="4608175"/>
                  <a:pt x="4852854" y="4586278"/>
                </a:cubicBezTo>
                <a:cubicBezTo>
                  <a:pt x="4865380" y="4553666"/>
                  <a:pt x="4863860" y="4550984"/>
                  <a:pt x="4829929" y="4545783"/>
                </a:cubicBezTo>
                <a:close/>
                <a:moveTo>
                  <a:pt x="8173077" y="4492832"/>
                </a:moveTo>
                <a:cubicBezTo>
                  <a:pt x="8091041" y="4487372"/>
                  <a:pt x="8091279" y="4511964"/>
                  <a:pt x="8077872" y="4618028"/>
                </a:cubicBezTo>
                <a:cubicBezTo>
                  <a:pt x="8058564" y="4770776"/>
                  <a:pt x="8025992" y="5163480"/>
                  <a:pt x="8026411" y="5238466"/>
                </a:cubicBezTo>
                <a:lnTo>
                  <a:pt x="8026737" y="5296929"/>
                </a:lnTo>
                <a:lnTo>
                  <a:pt x="8283414" y="5299011"/>
                </a:lnTo>
                <a:cubicBezTo>
                  <a:pt x="8424586" y="5300157"/>
                  <a:pt x="8603876" y="5307491"/>
                  <a:pt x="8681835" y="5315309"/>
                </a:cubicBezTo>
                <a:lnTo>
                  <a:pt x="8823580" y="5329525"/>
                </a:lnTo>
                <a:lnTo>
                  <a:pt x="8824146" y="5254764"/>
                </a:lnTo>
                <a:cubicBezTo>
                  <a:pt x="8825079" y="5131671"/>
                  <a:pt x="8864164" y="4661051"/>
                  <a:pt x="8875482" y="4636628"/>
                </a:cubicBezTo>
                <a:cubicBezTo>
                  <a:pt x="8893296" y="4598190"/>
                  <a:pt x="8844484" y="4581532"/>
                  <a:pt x="8628991" y="4552504"/>
                </a:cubicBezTo>
                <a:cubicBezTo>
                  <a:pt x="8517231" y="4537450"/>
                  <a:pt x="8362926" y="4516705"/>
                  <a:pt x="8286091" y="4506404"/>
                </a:cubicBezTo>
                <a:cubicBezTo>
                  <a:pt x="8236910" y="4499811"/>
                  <a:pt x="8200423" y="4494652"/>
                  <a:pt x="8173077" y="4492832"/>
                </a:cubicBezTo>
                <a:close/>
                <a:moveTo>
                  <a:pt x="5556524" y="4443935"/>
                </a:moveTo>
                <a:cubicBezTo>
                  <a:pt x="5537534" y="4444018"/>
                  <a:pt x="5518762" y="4444713"/>
                  <a:pt x="5504792" y="4445998"/>
                </a:cubicBezTo>
                <a:cubicBezTo>
                  <a:pt x="5328292" y="4462240"/>
                  <a:pt x="5036424" y="4503432"/>
                  <a:pt x="4974566" y="4520829"/>
                </a:cubicBezTo>
                <a:lnTo>
                  <a:pt x="4901540" y="4541367"/>
                </a:lnTo>
                <a:lnTo>
                  <a:pt x="4895008" y="4613035"/>
                </a:lnTo>
                <a:cubicBezTo>
                  <a:pt x="4886840" y="4702615"/>
                  <a:pt x="4874398" y="5595244"/>
                  <a:pt x="4881220" y="5602066"/>
                </a:cubicBezTo>
                <a:cubicBezTo>
                  <a:pt x="4883972" y="5604819"/>
                  <a:pt x="4951108" y="5591800"/>
                  <a:pt x="5030408" y="5573134"/>
                </a:cubicBezTo>
                <a:cubicBezTo>
                  <a:pt x="5109708" y="5554469"/>
                  <a:pt x="5276200" y="5526315"/>
                  <a:pt x="5400388" y="5510570"/>
                </a:cubicBezTo>
                <a:cubicBezTo>
                  <a:pt x="5524576" y="5494824"/>
                  <a:pt x="5625437" y="5476871"/>
                  <a:pt x="5624522" y="5470672"/>
                </a:cubicBezTo>
                <a:cubicBezTo>
                  <a:pt x="5621556" y="5450560"/>
                  <a:pt x="5650720" y="4610926"/>
                  <a:pt x="5657227" y="4529128"/>
                </a:cubicBezTo>
                <a:lnTo>
                  <a:pt x="5663540" y="4449753"/>
                </a:lnTo>
                <a:lnTo>
                  <a:pt x="5609566" y="4445538"/>
                </a:lnTo>
                <a:cubicBezTo>
                  <a:pt x="5594725" y="4444379"/>
                  <a:pt x="5575515" y="4443852"/>
                  <a:pt x="5556524" y="4443935"/>
                </a:cubicBezTo>
                <a:close/>
                <a:moveTo>
                  <a:pt x="7317919" y="4433440"/>
                </a:moveTo>
                <a:lnTo>
                  <a:pt x="7303905" y="4495571"/>
                </a:lnTo>
                <a:cubicBezTo>
                  <a:pt x="7296197" y="4529744"/>
                  <a:pt x="7283224" y="4727893"/>
                  <a:pt x="7275074" y="4935903"/>
                </a:cubicBezTo>
                <a:cubicBezTo>
                  <a:pt x="7266925" y="5143913"/>
                  <a:pt x="7259613" y="5312566"/>
                  <a:pt x="7258824" y="5310687"/>
                </a:cubicBezTo>
                <a:cubicBezTo>
                  <a:pt x="7258036" y="5308808"/>
                  <a:pt x="7421697" y="5304947"/>
                  <a:pt x="7622516" y="5302106"/>
                </a:cubicBezTo>
                <a:cubicBezTo>
                  <a:pt x="7949258" y="5297485"/>
                  <a:pt x="7987641" y="5294768"/>
                  <a:pt x="7987641" y="5276265"/>
                </a:cubicBezTo>
                <a:cubicBezTo>
                  <a:pt x="7987641" y="5264892"/>
                  <a:pt x="8002122" y="5084946"/>
                  <a:pt x="8019820" y="4876384"/>
                </a:cubicBezTo>
                <a:cubicBezTo>
                  <a:pt x="8037519" y="4667821"/>
                  <a:pt x="8050140" y="4495319"/>
                  <a:pt x="8047866" y="4493045"/>
                </a:cubicBezTo>
                <a:cubicBezTo>
                  <a:pt x="8037147" y="4482325"/>
                  <a:pt x="7572162" y="4437390"/>
                  <a:pt x="7452755" y="4435534"/>
                </a:cubicBezTo>
                <a:close/>
                <a:moveTo>
                  <a:pt x="6518292" y="4407740"/>
                </a:moveTo>
                <a:lnTo>
                  <a:pt x="6496264" y="4698621"/>
                </a:lnTo>
                <a:cubicBezTo>
                  <a:pt x="6465340" y="5107003"/>
                  <a:pt x="6453988" y="5355874"/>
                  <a:pt x="6465684" y="5369112"/>
                </a:cubicBezTo>
                <a:cubicBezTo>
                  <a:pt x="6471472" y="5375664"/>
                  <a:pt x="6573316" y="5369078"/>
                  <a:pt x="6707782" y="5353457"/>
                </a:cubicBezTo>
                <a:cubicBezTo>
                  <a:pt x="6835440" y="5338627"/>
                  <a:pt x="7000756" y="5325698"/>
                  <a:pt x="7075144" y="5324727"/>
                </a:cubicBezTo>
                <a:lnTo>
                  <a:pt x="7210400" y="5322961"/>
                </a:lnTo>
                <a:lnTo>
                  <a:pt x="7211300" y="5251482"/>
                </a:lnTo>
                <a:cubicBezTo>
                  <a:pt x="7211795" y="5212168"/>
                  <a:pt x="7224798" y="5012888"/>
                  <a:pt x="7240196" y="4808637"/>
                </a:cubicBezTo>
                <a:cubicBezTo>
                  <a:pt x="7255593" y="4604386"/>
                  <a:pt x="7264931" y="4434011"/>
                  <a:pt x="7260948" y="4430027"/>
                </a:cubicBezTo>
                <a:cubicBezTo>
                  <a:pt x="7256964" y="4426044"/>
                  <a:pt x="7088236" y="4419399"/>
                  <a:pt x="6886000" y="4415262"/>
                </a:cubicBezTo>
                <a:close/>
                <a:moveTo>
                  <a:pt x="6280814" y="4406882"/>
                </a:moveTo>
                <a:cubicBezTo>
                  <a:pt x="6168852" y="4405396"/>
                  <a:pt x="6026942" y="4409558"/>
                  <a:pt x="5911996" y="4420123"/>
                </a:cubicBezTo>
                <a:cubicBezTo>
                  <a:pt x="5807664" y="4429713"/>
                  <a:pt x="5720546" y="4439315"/>
                  <a:pt x="5718400" y="4441462"/>
                </a:cubicBezTo>
                <a:cubicBezTo>
                  <a:pt x="5709017" y="4450845"/>
                  <a:pt x="5677488" y="5084494"/>
                  <a:pt x="5677212" y="5269179"/>
                </a:cubicBezTo>
                <a:lnTo>
                  <a:pt x="5676912" y="5472655"/>
                </a:lnTo>
                <a:lnTo>
                  <a:pt x="5997252" y="5425195"/>
                </a:lnTo>
                <a:cubicBezTo>
                  <a:pt x="6173438" y="5399092"/>
                  <a:pt x="6338684" y="5380394"/>
                  <a:pt x="6364466" y="5383644"/>
                </a:cubicBezTo>
                <a:cubicBezTo>
                  <a:pt x="6390248" y="5386894"/>
                  <a:pt x="6414376" y="5384642"/>
                  <a:pt x="6418086" y="5378641"/>
                </a:cubicBezTo>
                <a:cubicBezTo>
                  <a:pt x="6421796" y="5372639"/>
                  <a:pt x="6433540" y="5159755"/>
                  <a:pt x="6444188" y="4905566"/>
                </a:cubicBezTo>
                <a:cubicBezTo>
                  <a:pt x="6454836" y="4651376"/>
                  <a:pt x="6466424" y="4436259"/>
                  <a:pt x="6469944" y="4427528"/>
                </a:cubicBezTo>
                <a:cubicBezTo>
                  <a:pt x="6474790" y="4415502"/>
                  <a:pt x="6392776" y="4408368"/>
                  <a:pt x="6280814" y="4406882"/>
                </a:cubicBezTo>
                <a:close/>
                <a:moveTo>
                  <a:pt x="1520166" y="4304735"/>
                </a:moveTo>
                <a:cubicBezTo>
                  <a:pt x="1511436" y="4301810"/>
                  <a:pt x="1434846" y="4327077"/>
                  <a:pt x="1349970" y="4360883"/>
                </a:cubicBezTo>
                <a:cubicBezTo>
                  <a:pt x="1212604" y="4415595"/>
                  <a:pt x="1181906" y="4423093"/>
                  <a:pt x="1070570" y="4429131"/>
                </a:cubicBezTo>
                <a:cubicBezTo>
                  <a:pt x="1001776" y="4432862"/>
                  <a:pt x="907806" y="4442376"/>
                  <a:pt x="861748" y="4450274"/>
                </a:cubicBezTo>
                <a:lnTo>
                  <a:pt x="778002" y="4464633"/>
                </a:lnTo>
                <a:lnTo>
                  <a:pt x="763356" y="4714368"/>
                </a:lnTo>
                <a:cubicBezTo>
                  <a:pt x="755300" y="4851722"/>
                  <a:pt x="751550" y="5048428"/>
                  <a:pt x="755024" y="5151492"/>
                </a:cubicBezTo>
                <a:lnTo>
                  <a:pt x="761340" y="5338881"/>
                </a:lnTo>
                <a:lnTo>
                  <a:pt x="885166" y="5325530"/>
                </a:lnTo>
                <a:cubicBezTo>
                  <a:pt x="953270" y="5318187"/>
                  <a:pt x="1077572" y="5306486"/>
                  <a:pt x="1161392" y="5299528"/>
                </a:cubicBezTo>
                <a:cubicBezTo>
                  <a:pt x="1245212" y="5292570"/>
                  <a:pt x="1348080" y="5281274"/>
                  <a:pt x="1389992" y="5274425"/>
                </a:cubicBezTo>
                <a:cubicBezTo>
                  <a:pt x="1431900" y="5267577"/>
                  <a:pt x="1481908" y="5261995"/>
                  <a:pt x="1501116" y="5262021"/>
                </a:cubicBezTo>
                <a:lnTo>
                  <a:pt x="1536040" y="5262069"/>
                </a:lnTo>
                <a:lnTo>
                  <a:pt x="1536040" y="4786061"/>
                </a:lnTo>
                <a:cubicBezTo>
                  <a:pt x="1536040" y="4416557"/>
                  <a:pt x="1532488" y="4308863"/>
                  <a:pt x="1520166" y="4304735"/>
                </a:cubicBezTo>
                <a:close/>
                <a:moveTo>
                  <a:pt x="10673308" y="4116755"/>
                </a:moveTo>
                <a:cubicBezTo>
                  <a:pt x="10656749" y="4114925"/>
                  <a:pt x="10644916" y="4114968"/>
                  <a:pt x="10641807" y="4117326"/>
                </a:cubicBezTo>
                <a:cubicBezTo>
                  <a:pt x="10630508" y="4125896"/>
                  <a:pt x="10605241" y="4530872"/>
                  <a:pt x="10602349" y="4749755"/>
                </a:cubicBezTo>
                <a:lnTo>
                  <a:pt x="10600818" y="4865607"/>
                </a:lnTo>
                <a:lnTo>
                  <a:pt x="10669004" y="4873026"/>
                </a:lnTo>
                <a:cubicBezTo>
                  <a:pt x="10752380" y="4882098"/>
                  <a:pt x="11110523" y="4957000"/>
                  <a:pt x="11282315" y="5001293"/>
                </a:cubicBezTo>
                <a:cubicBezTo>
                  <a:pt x="11351628" y="5019165"/>
                  <a:pt x="11411002" y="5031124"/>
                  <a:pt x="11414256" y="5027870"/>
                </a:cubicBezTo>
                <a:cubicBezTo>
                  <a:pt x="11421087" y="5021039"/>
                  <a:pt x="11446286" y="4284666"/>
                  <a:pt x="11439908" y="4278287"/>
                </a:cubicBezTo>
                <a:cubicBezTo>
                  <a:pt x="11429981" y="4268361"/>
                  <a:pt x="11093522" y="4192888"/>
                  <a:pt x="10959352" y="4170493"/>
                </a:cubicBezTo>
                <a:cubicBezTo>
                  <a:pt x="10878977" y="4157076"/>
                  <a:pt x="10777192" y="4137695"/>
                  <a:pt x="10733165" y="4127424"/>
                </a:cubicBezTo>
                <a:cubicBezTo>
                  <a:pt x="10711151" y="4122289"/>
                  <a:pt x="10689866" y="4118585"/>
                  <a:pt x="10673308" y="4116755"/>
                </a:cubicBezTo>
                <a:close/>
                <a:moveTo>
                  <a:pt x="2352016" y="4063001"/>
                </a:moveTo>
                <a:cubicBezTo>
                  <a:pt x="2339792" y="4059837"/>
                  <a:pt x="2261212" y="4076824"/>
                  <a:pt x="2177392" y="4100749"/>
                </a:cubicBezTo>
                <a:cubicBezTo>
                  <a:pt x="1906230" y="4178150"/>
                  <a:pt x="1887438" y="4184058"/>
                  <a:pt x="1729716" y="4241484"/>
                </a:cubicBezTo>
                <a:lnTo>
                  <a:pt x="1574140" y="4298127"/>
                </a:lnTo>
                <a:lnTo>
                  <a:pt x="1574140" y="4781196"/>
                </a:lnTo>
                <a:cubicBezTo>
                  <a:pt x="1574140" y="5166228"/>
                  <a:pt x="1577364" y="5261584"/>
                  <a:pt x="1590016" y="5251058"/>
                </a:cubicBezTo>
                <a:cubicBezTo>
                  <a:pt x="1598748" y="5243794"/>
                  <a:pt x="1663040" y="5228747"/>
                  <a:pt x="1732892" y="5217619"/>
                </a:cubicBezTo>
                <a:cubicBezTo>
                  <a:pt x="1802740" y="5206491"/>
                  <a:pt x="1931328" y="5183551"/>
                  <a:pt x="2018640" y="5166641"/>
                </a:cubicBezTo>
                <a:cubicBezTo>
                  <a:pt x="2105954" y="5149731"/>
                  <a:pt x="2221682" y="5129616"/>
                  <a:pt x="2275816" y="5121941"/>
                </a:cubicBezTo>
                <a:lnTo>
                  <a:pt x="2374240" y="5107987"/>
                </a:lnTo>
                <a:lnTo>
                  <a:pt x="2374240" y="4588370"/>
                </a:lnTo>
                <a:cubicBezTo>
                  <a:pt x="2374240" y="4104155"/>
                  <a:pt x="2372728" y="4068361"/>
                  <a:pt x="2352016" y="4063001"/>
                </a:cubicBezTo>
                <a:close/>
                <a:moveTo>
                  <a:pt x="9832738" y="3940068"/>
                </a:moveTo>
                <a:cubicBezTo>
                  <a:pt x="9824240" y="3940201"/>
                  <a:pt x="9811648" y="3950636"/>
                  <a:pt x="9804757" y="3963256"/>
                </a:cubicBezTo>
                <a:cubicBezTo>
                  <a:pt x="9794252" y="3982494"/>
                  <a:pt x="9766544" y="4444018"/>
                  <a:pt x="9764026" y="4641680"/>
                </a:cubicBezTo>
                <a:lnTo>
                  <a:pt x="9763280" y="4700257"/>
                </a:lnTo>
                <a:lnTo>
                  <a:pt x="9945435" y="4729298"/>
                </a:lnTo>
                <a:cubicBezTo>
                  <a:pt x="10045621" y="4745269"/>
                  <a:pt x="10219030" y="4776637"/>
                  <a:pt x="10330790" y="4799004"/>
                </a:cubicBezTo>
                <a:cubicBezTo>
                  <a:pt x="10472155" y="4827295"/>
                  <a:pt x="10536333" y="4835416"/>
                  <a:pt x="10541690" y="4825687"/>
                </a:cubicBezTo>
                <a:cubicBezTo>
                  <a:pt x="10547943" y="4814330"/>
                  <a:pt x="10567699" y="4484725"/>
                  <a:pt x="10582074" y="4151921"/>
                </a:cubicBezTo>
                <a:cubicBezTo>
                  <a:pt x="10585212" y="4079264"/>
                  <a:pt x="10619995" y="4094663"/>
                  <a:pt x="10311740" y="4032243"/>
                </a:cubicBezTo>
                <a:cubicBezTo>
                  <a:pt x="9985127" y="3966106"/>
                  <a:pt x="9848533" y="3939821"/>
                  <a:pt x="9832738" y="3940068"/>
                </a:cubicBezTo>
                <a:close/>
                <a:moveTo>
                  <a:pt x="3206360" y="3852844"/>
                </a:moveTo>
                <a:cubicBezTo>
                  <a:pt x="3181340" y="3852540"/>
                  <a:pt x="3131384" y="3861316"/>
                  <a:pt x="3053692" y="3879557"/>
                </a:cubicBezTo>
                <a:cubicBezTo>
                  <a:pt x="2969872" y="3899237"/>
                  <a:pt x="2794136" y="3945335"/>
                  <a:pt x="2663166" y="3981996"/>
                </a:cubicBezTo>
                <a:lnTo>
                  <a:pt x="2425040" y="4048653"/>
                </a:lnTo>
                <a:lnTo>
                  <a:pt x="2425040" y="4573053"/>
                </a:lnTo>
                <a:cubicBezTo>
                  <a:pt x="2425040" y="4861473"/>
                  <a:pt x="2423612" y="5094595"/>
                  <a:pt x="2421866" y="5091101"/>
                </a:cubicBezTo>
                <a:cubicBezTo>
                  <a:pt x="2420120" y="5087607"/>
                  <a:pt x="2461554" y="5076405"/>
                  <a:pt x="2513940" y="5066208"/>
                </a:cubicBezTo>
                <a:cubicBezTo>
                  <a:pt x="2566328" y="5056011"/>
                  <a:pt x="2663484" y="5035757"/>
                  <a:pt x="2729840" y="5021198"/>
                </a:cubicBezTo>
                <a:cubicBezTo>
                  <a:pt x="2910368" y="4981590"/>
                  <a:pt x="2953126" y="4973392"/>
                  <a:pt x="3090688" y="4952010"/>
                </a:cubicBezTo>
                <a:cubicBezTo>
                  <a:pt x="3159932" y="4941247"/>
                  <a:pt x="3214948" y="4928135"/>
                  <a:pt x="3212948" y="4922872"/>
                </a:cubicBezTo>
                <a:cubicBezTo>
                  <a:pt x="3210944" y="4917609"/>
                  <a:pt x="3216272" y="4678232"/>
                  <a:pt x="3224780" y="4390922"/>
                </a:cubicBezTo>
                <a:cubicBezTo>
                  <a:pt x="3237700" y="3954699"/>
                  <a:pt x="3237436" y="3866500"/>
                  <a:pt x="3223172" y="3856159"/>
                </a:cubicBezTo>
                <a:cubicBezTo>
                  <a:pt x="3220270" y="3854055"/>
                  <a:pt x="3214700" y="3852945"/>
                  <a:pt x="3206360" y="3852844"/>
                </a:cubicBezTo>
                <a:close/>
                <a:moveTo>
                  <a:pt x="9008090" y="3790408"/>
                </a:moveTo>
                <a:cubicBezTo>
                  <a:pt x="9000058" y="3791502"/>
                  <a:pt x="8987233" y="3818858"/>
                  <a:pt x="8979589" y="3851200"/>
                </a:cubicBezTo>
                <a:cubicBezTo>
                  <a:pt x="8968499" y="3898120"/>
                  <a:pt x="8945223" y="4170194"/>
                  <a:pt x="8923524" y="4506523"/>
                </a:cubicBezTo>
                <a:cubicBezTo>
                  <a:pt x="8920674" y="4550711"/>
                  <a:pt x="8880463" y="4539994"/>
                  <a:pt x="9327491" y="4614190"/>
                </a:cubicBezTo>
                <a:cubicBezTo>
                  <a:pt x="9495131" y="4642014"/>
                  <a:pt x="9653722" y="4671405"/>
                  <a:pt x="9679916" y="4679504"/>
                </a:cubicBezTo>
                <a:lnTo>
                  <a:pt x="9727541" y="4694228"/>
                </a:lnTo>
                <a:lnTo>
                  <a:pt x="9721222" y="4651366"/>
                </a:lnTo>
                <a:cubicBezTo>
                  <a:pt x="9714922" y="4608631"/>
                  <a:pt x="9725237" y="4432020"/>
                  <a:pt x="9753029" y="4106799"/>
                </a:cubicBezTo>
                <a:lnTo>
                  <a:pt x="9767685" y="3935295"/>
                </a:lnTo>
                <a:lnTo>
                  <a:pt x="9534888" y="3886566"/>
                </a:lnTo>
                <a:cubicBezTo>
                  <a:pt x="9273371" y="3831825"/>
                  <a:pt x="9030068" y="3787415"/>
                  <a:pt x="9008090" y="3790408"/>
                </a:cubicBezTo>
                <a:close/>
                <a:moveTo>
                  <a:pt x="3975022" y="3693937"/>
                </a:moveTo>
                <a:cubicBezTo>
                  <a:pt x="3956102" y="3695696"/>
                  <a:pt x="3931164" y="3700622"/>
                  <a:pt x="3898240" y="3707406"/>
                </a:cubicBezTo>
                <a:cubicBezTo>
                  <a:pt x="3852838" y="3716761"/>
                  <a:pt x="3698556" y="3750720"/>
                  <a:pt x="3555390" y="3782870"/>
                </a:cubicBezTo>
                <a:cubicBezTo>
                  <a:pt x="3412224" y="3815020"/>
                  <a:pt x="3288636" y="3842490"/>
                  <a:pt x="3280752" y="3843914"/>
                </a:cubicBezTo>
                <a:cubicBezTo>
                  <a:pt x="3270412" y="3845782"/>
                  <a:pt x="3265816" y="3996033"/>
                  <a:pt x="3264262" y="4383078"/>
                </a:cubicBezTo>
                <a:cubicBezTo>
                  <a:pt x="3263076" y="4678194"/>
                  <a:pt x="3263792" y="4916934"/>
                  <a:pt x="3265850" y="4913611"/>
                </a:cubicBezTo>
                <a:cubicBezTo>
                  <a:pt x="3273712" y="4900914"/>
                  <a:pt x="3858538" y="4715764"/>
                  <a:pt x="3952216" y="4696314"/>
                </a:cubicBezTo>
                <a:lnTo>
                  <a:pt x="4050640" y="4675879"/>
                </a:lnTo>
                <a:lnTo>
                  <a:pt x="4044216" y="4286591"/>
                </a:lnTo>
                <a:cubicBezTo>
                  <a:pt x="4040680" y="4072483"/>
                  <a:pt x="4036976" y="3853012"/>
                  <a:pt x="4035984" y="3798878"/>
                </a:cubicBezTo>
                <a:cubicBezTo>
                  <a:pt x="4034386" y="3711873"/>
                  <a:pt x="4031784" y="3688658"/>
                  <a:pt x="3975022" y="3693937"/>
                </a:cubicBezTo>
                <a:close/>
                <a:moveTo>
                  <a:pt x="8181315" y="3660937"/>
                </a:moveTo>
                <a:cubicBezTo>
                  <a:pt x="8172584" y="3660774"/>
                  <a:pt x="8165440" y="3663243"/>
                  <a:pt x="8165440" y="3666423"/>
                </a:cubicBezTo>
                <a:cubicBezTo>
                  <a:pt x="8165440" y="3669604"/>
                  <a:pt x="8151258" y="3808577"/>
                  <a:pt x="8133924" y="3975254"/>
                </a:cubicBezTo>
                <a:cubicBezTo>
                  <a:pt x="8116590" y="4141931"/>
                  <a:pt x="8101884" y="4316542"/>
                  <a:pt x="8101244" y="4363278"/>
                </a:cubicBezTo>
                <a:cubicBezTo>
                  <a:pt x="8100080" y="4448221"/>
                  <a:pt x="8100092" y="4448253"/>
                  <a:pt x="8135935" y="4448695"/>
                </a:cubicBezTo>
                <a:cubicBezTo>
                  <a:pt x="8208979" y="4449594"/>
                  <a:pt x="8520319" y="4489837"/>
                  <a:pt x="8696699" y="4521177"/>
                </a:cubicBezTo>
                <a:cubicBezTo>
                  <a:pt x="8796805" y="4538964"/>
                  <a:pt x="8880991" y="4551236"/>
                  <a:pt x="8883780" y="4548447"/>
                </a:cubicBezTo>
                <a:cubicBezTo>
                  <a:pt x="8892295" y="4539931"/>
                  <a:pt x="8952040" y="3798333"/>
                  <a:pt x="8945113" y="3787126"/>
                </a:cubicBezTo>
                <a:cubicBezTo>
                  <a:pt x="8941554" y="3781366"/>
                  <a:pt x="8923262" y="3773762"/>
                  <a:pt x="8904465" y="3770228"/>
                </a:cubicBezTo>
                <a:cubicBezTo>
                  <a:pt x="8739944" y="3739298"/>
                  <a:pt x="8227091" y="3661789"/>
                  <a:pt x="8181315" y="3660937"/>
                </a:cubicBezTo>
                <a:close/>
                <a:moveTo>
                  <a:pt x="7409493" y="3573062"/>
                </a:moveTo>
                <a:lnTo>
                  <a:pt x="7358395" y="3573341"/>
                </a:lnTo>
                <a:lnTo>
                  <a:pt x="7336382" y="3975478"/>
                </a:lnTo>
                <a:cubicBezTo>
                  <a:pt x="7324275" y="4196653"/>
                  <a:pt x="7312979" y="4376018"/>
                  <a:pt x="7311280" y="4374067"/>
                </a:cubicBezTo>
                <a:cubicBezTo>
                  <a:pt x="7302727" y="4364246"/>
                  <a:pt x="8021618" y="4428586"/>
                  <a:pt x="8034894" y="4438830"/>
                </a:cubicBezTo>
                <a:cubicBezTo>
                  <a:pt x="8046255" y="4447597"/>
                  <a:pt x="8050370" y="4441324"/>
                  <a:pt x="8050296" y="4415347"/>
                </a:cubicBezTo>
                <a:cubicBezTo>
                  <a:pt x="8050102" y="4346698"/>
                  <a:pt x="8090476" y="3858025"/>
                  <a:pt x="8104261" y="3762180"/>
                </a:cubicBezTo>
                <a:lnTo>
                  <a:pt x="8118216" y="3665156"/>
                </a:lnTo>
                <a:lnTo>
                  <a:pt x="8075153" y="3651488"/>
                </a:lnTo>
                <a:cubicBezTo>
                  <a:pt x="8051469" y="3643970"/>
                  <a:pt x="7986371" y="3632111"/>
                  <a:pt x="7930491" y="3625133"/>
                </a:cubicBezTo>
                <a:cubicBezTo>
                  <a:pt x="7721528" y="3599041"/>
                  <a:pt x="7458885" y="3572791"/>
                  <a:pt x="7409493" y="3573062"/>
                </a:cubicBezTo>
                <a:close/>
                <a:moveTo>
                  <a:pt x="4857092" y="3567103"/>
                </a:moveTo>
                <a:lnTo>
                  <a:pt x="4774540" y="3575117"/>
                </a:lnTo>
                <a:cubicBezTo>
                  <a:pt x="4729138" y="3579525"/>
                  <a:pt x="4626808" y="3595319"/>
                  <a:pt x="4547140" y="3610216"/>
                </a:cubicBezTo>
                <a:cubicBezTo>
                  <a:pt x="4332326" y="3650382"/>
                  <a:pt x="4117988" y="3687753"/>
                  <a:pt x="4102432" y="3687753"/>
                </a:cubicBezTo>
                <a:cubicBezTo>
                  <a:pt x="4085516" y="3687753"/>
                  <a:pt x="4075832" y="4178424"/>
                  <a:pt x="4087248" y="4457128"/>
                </a:cubicBezTo>
                <a:lnTo>
                  <a:pt x="4095092" y="4648653"/>
                </a:lnTo>
                <a:lnTo>
                  <a:pt x="4241140" y="4612987"/>
                </a:lnTo>
                <a:cubicBezTo>
                  <a:pt x="4321469" y="4593371"/>
                  <a:pt x="4493713" y="4559349"/>
                  <a:pt x="4623906" y="4537383"/>
                </a:cubicBezTo>
                <a:lnTo>
                  <a:pt x="4860623" y="4497445"/>
                </a:lnTo>
                <a:lnTo>
                  <a:pt x="4863052" y="4133874"/>
                </a:lnTo>
                <a:cubicBezTo>
                  <a:pt x="4864390" y="3933910"/>
                  <a:pt x="4863596" y="3724583"/>
                  <a:pt x="4861288" y="3668703"/>
                </a:cubicBezTo>
                <a:close/>
                <a:moveTo>
                  <a:pt x="6574398" y="3522653"/>
                </a:moveTo>
                <a:cubicBezTo>
                  <a:pt x="6568924" y="3522653"/>
                  <a:pt x="6559380" y="3526939"/>
                  <a:pt x="6553196" y="3532178"/>
                </a:cubicBezTo>
                <a:cubicBezTo>
                  <a:pt x="6541648" y="3541956"/>
                  <a:pt x="6529226" y="3825634"/>
                  <a:pt x="6525478" y="4165133"/>
                </a:cubicBezTo>
                <a:lnTo>
                  <a:pt x="6523364" y="4356763"/>
                </a:lnTo>
                <a:lnTo>
                  <a:pt x="6852276" y="4360205"/>
                </a:lnTo>
                <a:cubicBezTo>
                  <a:pt x="7033180" y="4362099"/>
                  <a:pt x="7198335" y="4364448"/>
                  <a:pt x="7219290" y="4365426"/>
                </a:cubicBezTo>
                <a:lnTo>
                  <a:pt x="7257390" y="4367203"/>
                </a:lnTo>
                <a:lnTo>
                  <a:pt x="7271980" y="4087803"/>
                </a:lnTo>
                <a:cubicBezTo>
                  <a:pt x="7280004" y="3934133"/>
                  <a:pt x="7293087" y="3756079"/>
                  <a:pt x="7301053" y="3692129"/>
                </a:cubicBezTo>
                <a:lnTo>
                  <a:pt x="7315538" y="3575854"/>
                </a:lnTo>
                <a:lnTo>
                  <a:pt x="7261063" y="3561732"/>
                </a:lnTo>
                <a:cubicBezTo>
                  <a:pt x="7221499" y="3551476"/>
                  <a:pt x="6715054" y="3522653"/>
                  <a:pt x="6574398" y="3522653"/>
                </a:cubicBezTo>
                <a:close/>
                <a:moveTo>
                  <a:pt x="5538564" y="3517425"/>
                </a:moveTo>
                <a:cubicBezTo>
                  <a:pt x="5464660" y="3518245"/>
                  <a:pt x="5354058" y="3522914"/>
                  <a:pt x="5257140" y="3529698"/>
                </a:cubicBezTo>
                <a:cubicBezTo>
                  <a:pt x="5127921" y="3538744"/>
                  <a:pt x="5001396" y="3552544"/>
                  <a:pt x="4975977" y="3560365"/>
                </a:cubicBezTo>
                <a:lnTo>
                  <a:pt x="4929764" y="3574586"/>
                </a:lnTo>
                <a:lnTo>
                  <a:pt x="4915641" y="3881995"/>
                </a:lnTo>
                <a:cubicBezTo>
                  <a:pt x="4897496" y="4276980"/>
                  <a:pt x="4899276" y="4487853"/>
                  <a:pt x="4920754" y="4487853"/>
                </a:cubicBezTo>
                <a:cubicBezTo>
                  <a:pt x="4929476" y="4487853"/>
                  <a:pt x="5007304" y="4473891"/>
                  <a:pt x="5093704" y="4456826"/>
                </a:cubicBezTo>
                <a:cubicBezTo>
                  <a:pt x="5257508" y="4424473"/>
                  <a:pt x="5634024" y="4381706"/>
                  <a:pt x="5658752" y="4392645"/>
                </a:cubicBezTo>
                <a:cubicBezTo>
                  <a:pt x="5669078" y="4397212"/>
                  <a:pt x="5673542" y="4305174"/>
                  <a:pt x="5674924" y="4059228"/>
                </a:cubicBezTo>
                <a:cubicBezTo>
                  <a:pt x="5675974" y="3872379"/>
                  <a:pt x="5683092" y="3675212"/>
                  <a:pt x="5690740" y="3621078"/>
                </a:cubicBezTo>
                <a:lnTo>
                  <a:pt x="5704644" y="3522653"/>
                </a:lnTo>
                <a:lnTo>
                  <a:pt x="5598368" y="3517952"/>
                </a:lnTo>
                <a:cubicBezTo>
                  <a:pt x="5583756" y="3517306"/>
                  <a:pt x="5563198" y="3517151"/>
                  <a:pt x="5538564" y="3517425"/>
                </a:cubicBezTo>
                <a:close/>
                <a:moveTo>
                  <a:pt x="5876784" y="3501016"/>
                </a:moveTo>
                <a:cubicBezTo>
                  <a:pt x="5781954" y="3500463"/>
                  <a:pt x="5754302" y="3504226"/>
                  <a:pt x="5749512" y="3513068"/>
                </a:cubicBezTo>
                <a:cubicBezTo>
                  <a:pt x="5738212" y="3533927"/>
                  <a:pt x="5699434" y="4344895"/>
                  <a:pt x="5708148" y="4378105"/>
                </a:cubicBezTo>
                <a:cubicBezTo>
                  <a:pt x="5713056" y="4396811"/>
                  <a:pt x="5718952" y="4398954"/>
                  <a:pt x="5736566" y="4388437"/>
                </a:cubicBezTo>
                <a:cubicBezTo>
                  <a:pt x="5749506" y="4380711"/>
                  <a:pt x="5908164" y="4371251"/>
                  <a:pt x="6116324" y="4365792"/>
                </a:cubicBezTo>
                <a:lnTo>
                  <a:pt x="6473856" y="4356417"/>
                </a:lnTo>
                <a:lnTo>
                  <a:pt x="6474788" y="4272910"/>
                </a:lnTo>
                <a:cubicBezTo>
                  <a:pt x="6475298" y="4226981"/>
                  <a:pt x="6485376" y="4042235"/>
                  <a:pt x="6497180" y="3862363"/>
                </a:cubicBezTo>
                <a:cubicBezTo>
                  <a:pt x="6508986" y="3682491"/>
                  <a:pt x="6514540" y="3531219"/>
                  <a:pt x="6509524" y="3526201"/>
                </a:cubicBezTo>
                <a:cubicBezTo>
                  <a:pt x="6504504" y="3521184"/>
                  <a:pt x="6333538" y="3512322"/>
                  <a:pt x="6129596" y="3506507"/>
                </a:cubicBezTo>
                <a:cubicBezTo>
                  <a:pt x="6014760" y="3503233"/>
                  <a:pt x="5933680" y="3501348"/>
                  <a:pt x="5876784" y="3501016"/>
                </a:cubicBezTo>
                <a:close/>
                <a:moveTo>
                  <a:pt x="1492288" y="3433753"/>
                </a:moveTo>
                <a:cubicBezTo>
                  <a:pt x="1476770" y="3433753"/>
                  <a:pt x="1461228" y="3436601"/>
                  <a:pt x="1457748" y="3440081"/>
                </a:cubicBezTo>
                <a:cubicBezTo>
                  <a:pt x="1454268" y="3443561"/>
                  <a:pt x="1377590" y="3457439"/>
                  <a:pt x="1287356" y="3470920"/>
                </a:cubicBezTo>
                <a:cubicBezTo>
                  <a:pt x="1107084" y="3497853"/>
                  <a:pt x="943570" y="3526453"/>
                  <a:pt x="840716" y="3549039"/>
                </a:cubicBezTo>
                <a:lnTo>
                  <a:pt x="774040" y="3563680"/>
                </a:lnTo>
                <a:lnTo>
                  <a:pt x="774040" y="4411653"/>
                </a:lnTo>
                <a:lnTo>
                  <a:pt x="821666" y="4404627"/>
                </a:lnTo>
                <a:cubicBezTo>
                  <a:pt x="847860" y="4400763"/>
                  <a:pt x="940728" y="4389883"/>
                  <a:pt x="1028040" y="4380449"/>
                </a:cubicBezTo>
                <a:cubicBezTo>
                  <a:pt x="1152218" y="4367031"/>
                  <a:pt x="1222748" y="4351038"/>
                  <a:pt x="1351892" y="4307010"/>
                </a:cubicBezTo>
                <a:lnTo>
                  <a:pt x="1516992" y="4250724"/>
                </a:lnTo>
                <a:lnTo>
                  <a:pt x="1521152" y="4131164"/>
                </a:lnTo>
                <a:cubicBezTo>
                  <a:pt x="1523442" y="4065405"/>
                  <a:pt x="1524232" y="3881587"/>
                  <a:pt x="1522908" y="3722678"/>
                </a:cubicBezTo>
                <a:lnTo>
                  <a:pt x="1520500" y="3433753"/>
                </a:lnTo>
                <a:close/>
                <a:moveTo>
                  <a:pt x="10710099" y="3414495"/>
                </a:moveTo>
                <a:cubicBezTo>
                  <a:pt x="10703613" y="3413971"/>
                  <a:pt x="10699060" y="3414082"/>
                  <a:pt x="10697031" y="3414925"/>
                </a:cubicBezTo>
                <a:cubicBezTo>
                  <a:pt x="10688914" y="3418296"/>
                  <a:pt x="10676250" y="3439627"/>
                  <a:pt x="10668890" y="3462328"/>
                </a:cubicBezTo>
                <a:cubicBezTo>
                  <a:pt x="10658268" y="3495090"/>
                  <a:pt x="10647385" y="3685089"/>
                  <a:pt x="10635992" y="4036704"/>
                </a:cubicBezTo>
                <a:cubicBezTo>
                  <a:pt x="10635591" y="4049079"/>
                  <a:pt x="10714664" y="4067918"/>
                  <a:pt x="11086440" y="4144021"/>
                </a:cubicBezTo>
                <a:cubicBezTo>
                  <a:pt x="11194708" y="4166183"/>
                  <a:pt x="11318632" y="4194729"/>
                  <a:pt x="11361829" y="4207456"/>
                </a:cubicBezTo>
                <a:lnTo>
                  <a:pt x="11440367" y="4230595"/>
                </a:lnTo>
                <a:lnTo>
                  <a:pt x="11440718" y="4146499"/>
                </a:lnTo>
                <a:cubicBezTo>
                  <a:pt x="11440912" y="4100246"/>
                  <a:pt x="11446739" y="3946674"/>
                  <a:pt x="11453668" y="3805228"/>
                </a:cubicBezTo>
                <a:cubicBezTo>
                  <a:pt x="11460596" y="3663782"/>
                  <a:pt x="11461822" y="3548053"/>
                  <a:pt x="11456390" y="3548053"/>
                </a:cubicBezTo>
                <a:cubicBezTo>
                  <a:pt x="11450960" y="3548053"/>
                  <a:pt x="11392645" y="3536903"/>
                  <a:pt x="11326803" y="3523275"/>
                </a:cubicBezTo>
                <a:cubicBezTo>
                  <a:pt x="11260961" y="3509648"/>
                  <a:pt x="11137492" y="3489433"/>
                  <a:pt x="11052427" y="3478353"/>
                </a:cubicBezTo>
                <a:cubicBezTo>
                  <a:pt x="10967363" y="3467273"/>
                  <a:pt x="10855921" y="3447090"/>
                  <a:pt x="10804777" y="3433501"/>
                </a:cubicBezTo>
                <a:cubicBezTo>
                  <a:pt x="10766420" y="3423309"/>
                  <a:pt x="10729558" y="3416059"/>
                  <a:pt x="10710099" y="3414495"/>
                </a:cubicBezTo>
                <a:close/>
                <a:moveTo>
                  <a:pt x="9854219" y="3217856"/>
                </a:moveTo>
                <a:cubicBezTo>
                  <a:pt x="9848913" y="3217856"/>
                  <a:pt x="9837786" y="3316439"/>
                  <a:pt x="9829494" y="3436928"/>
                </a:cubicBezTo>
                <a:cubicBezTo>
                  <a:pt x="9821200" y="3557419"/>
                  <a:pt x="9813443" y="3707428"/>
                  <a:pt x="9812254" y="3770281"/>
                </a:cubicBezTo>
                <a:lnTo>
                  <a:pt x="9810091" y="3884558"/>
                </a:lnTo>
                <a:lnTo>
                  <a:pt x="10584791" y="4039991"/>
                </a:lnTo>
                <a:lnTo>
                  <a:pt x="10592942" y="3930547"/>
                </a:lnTo>
                <a:cubicBezTo>
                  <a:pt x="10635520" y="3358836"/>
                  <a:pt x="10634310" y="3395654"/>
                  <a:pt x="10610527" y="3395654"/>
                </a:cubicBezTo>
                <a:cubicBezTo>
                  <a:pt x="10598371" y="3395654"/>
                  <a:pt x="10544745" y="3383467"/>
                  <a:pt x="10491358" y="3368570"/>
                </a:cubicBezTo>
                <a:cubicBezTo>
                  <a:pt x="10392858" y="3341085"/>
                  <a:pt x="9871910" y="3217856"/>
                  <a:pt x="9854219" y="3217856"/>
                </a:cubicBezTo>
                <a:close/>
                <a:moveTo>
                  <a:pt x="2345666" y="3200405"/>
                </a:moveTo>
                <a:cubicBezTo>
                  <a:pt x="2329950" y="3197792"/>
                  <a:pt x="2242796" y="3217871"/>
                  <a:pt x="2151992" y="3245025"/>
                </a:cubicBezTo>
                <a:cubicBezTo>
                  <a:pt x="2061186" y="3272179"/>
                  <a:pt x="1892592" y="3318830"/>
                  <a:pt x="1777340" y="3348694"/>
                </a:cubicBezTo>
                <a:lnTo>
                  <a:pt x="1567792" y="3402992"/>
                </a:lnTo>
                <a:lnTo>
                  <a:pt x="1570792" y="3824772"/>
                </a:lnTo>
                <a:cubicBezTo>
                  <a:pt x="1572444" y="4056751"/>
                  <a:pt x="1576284" y="4246553"/>
                  <a:pt x="1579328" y="4246553"/>
                </a:cubicBezTo>
                <a:cubicBezTo>
                  <a:pt x="1582370" y="4246553"/>
                  <a:pt x="1663888" y="4218517"/>
                  <a:pt x="1760476" y="4184251"/>
                </a:cubicBezTo>
                <a:cubicBezTo>
                  <a:pt x="1970048" y="4109901"/>
                  <a:pt x="2230264" y="4034755"/>
                  <a:pt x="2313916" y="4024424"/>
                </a:cubicBezTo>
                <a:lnTo>
                  <a:pt x="2374240" y="4016974"/>
                </a:lnTo>
                <a:lnTo>
                  <a:pt x="2374240" y="3205156"/>
                </a:lnTo>
                <a:close/>
                <a:moveTo>
                  <a:pt x="9046577" y="2983105"/>
                </a:moveTo>
                <a:cubicBezTo>
                  <a:pt x="9045744" y="2986489"/>
                  <a:pt x="9038663" y="3007831"/>
                  <a:pt x="9030841" y="3030532"/>
                </a:cubicBezTo>
                <a:cubicBezTo>
                  <a:pt x="9023019" y="3053232"/>
                  <a:pt x="9016393" y="3114670"/>
                  <a:pt x="9016118" y="3167056"/>
                </a:cubicBezTo>
                <a:cubicBezTo>
                  <a:pt x="9015463" y="3291522"/>
                  <a:pt x="8993583" y="3745563"/>
                  <a:pt x="8988514" y="3739905"/>
                </a:cubicBezTo>
                <a:cubicBezTo>
                  <a:pt x="8980882" y="3731387"/>
                  <a:pt x="9380915" y="3804980"/>
                  <a:pt x="9568682" y="3846637"/>
                </a:cubicBezTo>
                <a:cubicBezTo>
                  <a:pt x="9696829" y="3875066"/>
                  <a:pt x="9761797" y="3884471"/>
                  <a:pt x="9767402" y="3875402"/>
                </a:cubicBezTo>
                <a:cubicBezTo>
                  <a:pt x="9771982" y="3867992"/>
                  <a:pt x="9776484" y="3752730"/>
                  <a:pt x="9777405" y="3619266"/>
                </a:cubicBezTo>
                <a:cubicBezTo>
                  <a:pt x="9778327" y="3485801"/>
                  <a:pt x="9780343" y="3334242"/>
                  <a:pt x="9781886" y="3282467"/>
                </a:cubicBezTo>
                <a:lnTo>
                  <a:pt x="9784690" y="3188329"/>
                </a:lnTo>
                <a:lnTo>
                  <a:pt x="9416390" y="3082642"/>
                </a:lnTo>
                <a:cubicBezTo>
                  <a:pt x="9213825" y="3024515"/>
                  <a:pt x="9047409" y="2979723"/>
                  <a:pt x="9046577" y="2983105"/>
                </a:cubicBezTo>
                <a:close/>
                <a:moveTo>
                  <a:pt x="3200878" y="2933148"/>
                </a:moveTo>
                <a:cubicBezTo>
                  <a:pt x="3189776" y="2930226"/>
                  <a:pt x="3017814" y="2979107"/>
                  <a:pt x="2818740" y="3041769"/>
                </a:cubicBezTo>
                <a:cubicBezTo>
                  <a:pt x="2619668" y="3104433"/>
                  <a:pt x="2446790" y="3163849"/>
                  <a:pt x="2434566" y="3173807"/>
                </a:cubicBezTo>
                <a:cubicBezTo>
                  <a:pt x="2415644" y="3189220"/>
                  <a:pt x="2411404" y="3221694"/>
                  <a:pt x="2406032" y="3392208"/>
                </a:cubicBezTo>
                <a:cubicBezTo>
                  <a:pt x="2402564" y="3502369"/>
                  <a:pt x="2406280" y="3684493"/>
                  <a:pt x="2414292" y="3796925"/>
                </a:cubicBezTo>
                <a:lnTo>
                  <a:pt x="2428856" y="4001347"/>
                </a:lnTo>
                <a:lnTo>
                  <a:pt x="2506324" y="3973007"/>
                </a:lnTo>
                <a:cubicBezTo>
                  <a:pt x="2568616" y="3950219"/>
                  <a:pt x="3162338" y="3804236"/>
                  <a:pt x="3221528" y="3797155"/>
                </a:cubicBezTo>
                <a:cubicBezTo>
                  <a:pt x="3233480" y="3795725"/>
                  <a:pt x="3235172" y="3698560"/>
                  <a:pt x="3229016" y="3366882"/>
                </a:cubicBezTo>
                <a:cubicBezTo>
                  <a:pt x="3222028" y="2990316"/>
                  <a:pt x="3218620" y="2937815"/>
                  <a:pt x="3200878" y="2933148"/>
                </a:cubicBezTo>
                <a:close/>
                <a:moveTo>
                  <a:pt x="8248125" y="2752601"/>
                </a:moveTo>
                <a:cubicBezTo>
                  <a:pt x="8236454" y="2748123"/>
                  <a:pt x="8226492" y="2761828"/>
                  <a:pt x="8217608" y="2794580"/>
                </a:cubicBezTo>
                <a:cubicBezTo>
                  <a:pt x="8205570" y="2838959"/>
                  <a:pt x="8165570" y="3401881"/>
                  <a:pt x="8163524" y="3555719"/>
                </a:cubicBezTo>
                <a:lnTo>
                  <a:pt x="8162662" y="3620535"/>
                </a:lnTo>
                <a:lnTo>
                  <a:pt x="8306926" y="3635736"/>
                </a:lnTo>
                <a:cubicBezTo>
                  <a:pt x="8386272" y="3644096"/>
                  <a:pt x="8561593" y="3671215"/>
                  <a:pt x="8696528" y="3696000"/>
                </a:cubicBezTo>
                <a:cubicBezTo>
                  <a:pt x="8831463" y="3720785"/>
                  <a:pt x="8940983" y="3736212"/>
                  <a:pt x="8939906" y="3730283"/>
                </a:cubicBezTo>
                <a:cubicBezTo>
                  <a:pt x="8938829" y="3724354"/>
                  <a:pt x="8949871" y="3600847"/>
                  <a:pt x="8964444" y="3455823"/>
                </a:cubicBezTo>
                <a:cubicBezTo>
                  <a:pt x="8979018" y="3310801"/>
                  <a:pt x="8990941" y="3141728"/>
                  <a:pt x="8990941" y="3080106"/>
                </a:cubicBezTo>
                <a:lnTo>
                  <a:pt x="8990941" y="2968065"/>
                </a:lnTo>
                <a:lnTo>
                  <a:pt x="8860766" y="2926037"/>
                </a:lnTo>
                <a:cubicBezTo>
                  <a:pt x="8655885" y="2859890"/>
                  <a:pt x="8366965" y="2775998"/>
                  <a:pt x="8313871" y="2767238"/>
                </a:cubicBezTo>
                <a:cubicBezTo>
                  <a:pt x="8287241" y="2762846"/>
                  <a:pt x="8257655" y="2756258"/>
                  <a:pt x="8248125" y="2752601"/>
                </a:cubicBezTo>
                <a:close/>
                <a:moveTo>
                  <a:pt x="4015716" y="2691707"/>
                </a:moveTo>
                <a:cubicBezTo>
                  <a:pt x="4003492" y="2688709"/>
                  <a:pt x="3879192" y="2719731"/>
                  <a:pt x="3739492" y="2760640"/>
                </a:cubicBezTo>
                <a:cubicBezTo>
                  <a:pt x="3599792" y="2801552"/>
                  <a:pt x="3434056" y="2851459"/>
                  <a:pt x="3371192" y="2871546"/>
                </a:cubicBezTo>
                <a:lnTo>
                  <a:pt x="3256892" y="2908068"/>
                </a:lnTo>
                <a:lnTo>
                  <a:pt x="3266064" y="3350474"/>
                </a:lnTo>
                <a:cubicBezTo>
                  <a:pt x="3271108" y="3593797"/>
                  <a:pt x="3276888" y="3794533"/>
                  <a:pt x="3278906" y="3796552"/>
                </a:cubicBezTo>
                <a:cubicBezTo>
                  <a:pt x="3280924" y="3798571"/>
                  <a:pt x="3319660" y="3788823"/>
                  <a:pt x="3364984" y="3774891"/>
                </a:cubicBezTo>
                <a:cubicBezTo>
                  <a:pt x="3486430" y="3737558"/>
                  <a:pt x="3962474" y="3648973"/>
                  <a:pt x="4003016" y="3656161"/>
                </a:cubicBezTo>
                <a:lnTo>
                  <a:pt x="4037940" y="3662353"/>
                </a:lnTo>
                <a:lnTo>
                  <a:pt x="4037940" y="3179757"/>
                </a:lnTo>
                <a:cubicBezTo>
                  <a:pt x="4037940" y="2730681"/>
                  <a:pt x="4036396" y="2696778"/>
                  <a:pt x="4015716" y="2691707"/>
                </a:cubicBezTo>
                <a:close/>
                <a:moveTo>
                  <a:pt x="10705441" y="2535731"/>
                </a:moveTo>
                <a:lnTo>
                  <a:pt x="10699070" y="2606919"/>
                </a:lnTo>
                <a:cubicBezTo>
                  <a:pt x="10689075" y="2718608"/>
                  <a:pt x="10677548" y="3359296"/>
                  <a:pt x="10685393" y="3367141"/>
                </a:cubicBezTo>
                <a:cubicBezTo>
                  <a:pt x="10689263" y="3371011"/>
                  <a:pt x="10728219" y="3378902"/>
                  <a:pt x="10771960" y="3384677"/>
                </a:cubicBezTo>
                <a:cubicBezTo>
                  <a:pt x="10851030" y="3395116"/>
                  <a:pt x="11094535" y="3436445"/>
                  <a:pt x="11330642" y="3479503"/>
                </a:cubicBezTo>
                <a:cubicBezTo>
                  <a:pt x="11399372" y="3492036"/>
                  <a:pt x="11453802" y="3496746"/>
                  <a:pt x="11453310" y="3490118"/>
                </a:cubicBezTo>
                <a:cubicBezTo>
                  <a:pt x="11452824" y="3483565"/>
                  <a:pt x="11454204" y="3303897"/>
                  <a:pt x="11456377" y="3090857"/>
                </a:cubicBezTo>
                <a:lnTo>
                  <a:pt x="11460329" y="2703507"/>
                </a:lnTo>
                <a:lnTo>
                  <a:pt x="11397210" y="2692689"/>
                </a:lnTo>
                <a:cubicBezTo>
                  <a:pt x="11362495" y="2686739"/>
                  <a:pt x="11192645" y="2648989"/>
                  <a:pt x="11019766" y="2608802"/>
                </a:cubicBezTo>
                <a:close/>
                <a:moveTo>
                  <a:pt x="7401955" y="2532060"/>
                </a:moveTo>
                <a:cubicBezTo>
                  <a:pt x="7398538" y="2532060"/>
                  <a:pt x="7385913" y="2727796"/>
                  <a:pt x="7373898" y="2967033"/>
                </a:cubicBezTo>
                <a:cubicBezTo>
                  <a:pt x="7361884" y="3206268"/>
                  <a:pt x="7355044" y="3431059"/>
                  <a:pt x="7358697" y="3466573"/>
                </a:cubicBezTo>
                <a:lnTo>
                  <a:pt x="7365340" y="3531143"/>
                </a:lnTo>
                <a:lnTo>
                  <a:pt x="7565365" y="3547151"/>
                </a:lnTo>
                <a:cubicBezTo>
                  <a:pt x="7819445" y="3567486"/>
                  <a:pt x="7934701" y="3580130"/>
                  <a:pt x="8039341" y="3599151"/>
                </a:cubicBezTo>
                <a:lnTo>
                  <a:pt x="8122793" y="3614319"/>
                </a:lnTo>
                <a:lnTo>
                  <a:pt x="8137791" y="3311314"/>
                </a:lnTo>
                <a:cubicBezTo>
                  <a:pt x="8146040" y="3144661"/>
                  <a:pt x="8159308" y="2947601"/>
                  <a:pt x="8167276" y="2873404"/>
                </a:cubicBezTo>
                <a:lnTo>
                  <a:pt x="8181761" y="2738501"/>
                </a:lnTo>
                <a:lnTo>
                  <a:pt x="8113276" y="2711908"/>
                </a:lnTo>
                <a:cubicBezTo>
                  <a:pt x="8060208" y="2691301"/>
                  <a:pt x="7430386" y="2532060"/>
                  <a:pt x="7401955" y="2532060"/>
                </a:cubicBezTo>
                <a:close/>
                <a:moveTo>
                  <a:pt x="1491592" y="2511535"/>
                </a:moveTo>
                <a:lnTo>
                  <a:pt x="1288392" y="2572812"/>
                </a:lnTo>
                <a:cubicBezTo>
                  <a:pt x="1176632" y="2606514"/>
                  <a:pt x="1042328" y="2644945"/>
                  <a:pt x="989940" y="2658217"/>
                </a:cubicBezTo>
                <a:cubicBezTo>
                  <a:pt x="937554" y="2671488"/>
                  <a:pt x="864606" y="2691816"/>
                  <a:pt x="827836" y="2703389"/>
                </a:cubicBezTo>
                <a:lnTo>
                  <a:pt x="760982" y="2724432"/>
                </a:lnTo>
                <a:lnTo>
                  <a:pt x="754992" y="3503603"/>
                </a:lnTo>
                <a:lnTo>
                  <a:pt x="818492" y="3499634"/>
                </a:lnTo>
                <a:cubicBezTo>
                  <a:pt x="877588" y="3495940"/>
                  <a:pt x="1254848" y="3429330"/>
                  <a:pt x="1428092" y="3392005"/>
                </a:cubicBezTo>
                <a:lnTo>
                  <a:pt x="1504292" y="3375587"/>
                </a:lnTo>
                <a:lnTo>
                  <a:pt x="1507400" y="3147498"/>
                </a:lnTo>
                <a:cubicBezTo>
                  <a:pt x="1509110" y="3022049"/>
                  <a:pt x="1506252" y="2827635"/>
                  <a:pt x="1501050" y="2715470"/>
                </a:cubicBezTo>
                <a:close/>
                <a:moveTo>
                  <a:pt x="4837870" y="2499468"/>
                </a:moveTo>
                <a:cubicBezTo>
                  <a:pt x="4828028" y="2498661"/>
                  <a:pt x="4815662" y="2499898"/>
                  <a:pt x="4799940" y="2502330"/>
                </a:cubicBezTo>
                <a:cubicBezTo>
                  <a:pt x="4729476" y="2513233"/>
                  <a:pt x="4389786" y="2588597"/>
                  <a:pt x="4234792" y="2627715"/>
                </a:cubicBezTo>
                <a:lnTo>
                  <a:pt x="4069692" y="2669384"/>
                </a:lnTo>
                <a:lnTo>
                  <a:pt x="4074176" y="3149995"/>
                </a:lnTo>
                <a:cubicBezTo>
                  <a:pt x="4076644" y="3414328"/>
                  <a:pt x="4079500" y="3631379"/>
                  <a:pt x="4080526" y="3632326"/>
                </a:cubicBezTo>
                <a:cubicBezTo>
                  <a:pt x="4081552" y="3633274"/>
                  <a:pt x="4159544" y="3621065"/>
                  <a:pt x="4253840" y="3605196"/>
                </a:cubicBezTo>
                <a:cubicBezTo>
                  <a:pt x="4504913" y="3562942"/>
                  <a:pt x="4706823" y="3536610"/>
                  <a:pt x="4795046" y="3534613"/>
                </a:cubicBezTo>
                <a:lnTo>
                  <a:pt x="4872700" y="3532856"/>
                </a:lnTo>
                <a:lnTo>
                  <a:pt x="4874332" y="3442030"/>
                </a:lnTo>
                <a:cubicBezTo>
                  <a:pt x="4875228" y="3392076"/>
                  <a:pt x="4878860" y="3196310"/>
                  <a:pt x="4882400" y="3006995"/>
                </a:cubicBezTo>
                <a:cubicBezTo>
                  <a:pt x="4885944" y="2817679"/>
                  <a:pt x="4885170" y="2627655"/>
                  <a:pt x="4880682" y="2584722"/>
                </a:cubicBezTo>
                <a:cubicBezTo>
                  <a:pt x="4874198" y="2522684"/>
                  <a:pt x="4867394" y="2501884"/>
                  <a:pt x="4837870" y="2499468"/>
                </a:cubicBezTo>
                <a:close/>
                <a:moveTo>
                  <a:pt x="6610506" y="2379656"/>
                </a:moveTo>
                <a:cubicBezTo>
                  <a:pt x="6598736" y="2379656"/>
                  <a:pt x="6590984" y="2459709"/>
                  <a:pt x="6580064" y="2693982"/>
                </a:cubicBezTo>
                <a:cubicBezTo>
                  <a:pt x="6572008" y="2866862"/>
                  <a:pt x="6564508" y="3114538"/>
                  <a:pt x="6563400" y="3244376"/>
                </a:cubicBezTo>
                <a:lnTo>
                  <a:pt x="6561382" y="3480442"/>
                </a:lnTo>
                <a:lnTo>
                  <a:pt x="6706188" y="3482244"/>
                </a:lnTo>
                <a:cubicBezTo>
                  <a:pt x="6785828" y="3483235"/>
                  <a:pt x="6953006" y="3493111"/>
                  <a:pt x="7077692" y="3504189"/>
                </a:cubicBezTo>
                <a:cubicBezTo>
                  <a:pt x="7202379" y="3515268"/>
                  <a:pt x="7306486" y="3522241"/>
                  <a:pt x="7309044" y="3519684"/>
                </a:cubicBezTo>
                <a:cubicBezTo>
                  <a:pt x="7318636" y="3510091"/>
                  <a:pt x="7351929" y="2527120"/>
                  <a:pt x="7342959" y="2518317"/>
                </a:cubicBezTo>
                <a:cubicBezTo>
                  <a:pt x="7321366" y="2497116"/>
                  <a:pt x="6700900" y="2379656"/>
                  <a:pt x="6610506" y="2379656"/>
                </a:cubicBezTo>
                <a:close/>
                <a:moveTo>
                  <a:pt x="5622489" y="2310145"/>
                </a:moveTo>
                <a:cubicBezTo>
                  <a:pt x="5606582" y="2310313"/>
                  <a:pt x="5591470" y="2311153"/>
                  <a:pt x="5580992" y="2312629"/>
                </a:cubicBezTo>
                <a:cubicBezTo>
                  <a:pt x="5541460" y="2318199"/>
                  <a:pt x="5391220" y="2357219"/>
                  <a:pt x="5097948" y="2438086"/>
                </a:cubicBezTo>
                <a:lnTo>
                  <a:pt x="4926940" y="2485242"/>
                </a:lnTo>
                <a:lnTo>
                  <a:pt x="4926940" y="3003950"/>
                </a:lnTo>
                <a:cubicBezTo>
                  <a:pt x="4926940" y="3413898"/>
                  <a:pt x="4930268" y="3521295"/>
                  <a:pt x="4942816" y="3516177"/>
                </a:cubicBezTo>
                <a:cubicBezTo>
                  <a:pt x="4969460" y="3505309"/>
                  <a:pt x="5316160" y="3483086"/>
                  <a:pt x="5507482" y="3479982"/>
                </a:cubicBezTo>
                <a:cubicBezTo>
                  <a:pt x="5606753" y="3478372"/>
                  <a:pt x="5691318" y="3473710"/>
                  <a:pt x="5695405" y="3469622"/>
                </a:cubicBezTo>
                <a:cubicBezTo>
                  <a:pt x="5699492" y="3465534"/>
                  <a:pt x="5706345" y="3204335"/>
                  <a:pt x="5710629" y="2889176"/>
                </a:cubicBezTo>
                <a:lnTo>
                  <a:pt x="5718420" y="2316156"/>
                </a:lnTo>
                <a:lnTo>
                  <a:pt x="5668756" y="2311711"/>
                </a:lnTo>
                <a:cubicBezTo>
                  <a:pt x="5655098" y="2310488"/>
                  <a:pt x="5638396" y="2309980"/>
                  <a:pt x="5622489" y="2310145"/>
                </a:cubicBezTo>
                <a:close/>
                <a:moveTo>
                  <a:pt x="9869904" y="2306459"/>
                </a:moveTo>
                <a:lnTo>
                  <a:pt x="9856149" y="2543086"/>
                </a:lnTo>
                <a:cubicBezTo>
                  <a:pt x="9848586" y="2673226"/>
                  <a:pt x="9842885" y="2866356"/>
                  <a:pt x="9843483" y="2972259"/>
                </a:cubicBezTo>
                <a:cubicBezTo>
                  <a:pt x="9844437" y="3141243"/>
                  <a:pt x="9847123" y="3165005"/>
                  <a:pt x="9865430" y="3166419"/>
                </a:cubicBezTo>
                <a:cubicBezTo>
                  <a:pt x="9890264" y="3168334"/>
                  <a:pt x="10376975" y="3291278"/>
                  <a:pt x="10519773" y="3331706"/>
                </a:cubicBezTo>
                <a:cubicBezTo>
                  <a:pt x="10595573" y="3353166"/>
                  <a:pt x="10622153" y="3356324"/>
                  <a:pt x="10629325" y="3344719"/>
                </a:cubicBezTo>
                <a:cubicBezTo>
                  <a:pt x="10634533" y="3336293"/>
                  <a:pt x="10639607" y="3182859"/>
                  <a:pt x="10640600" y="3003754"/>
                </a:cubicBezTo>
                <a:cubicBezTo>
                  <a:pt x="10641593" y="2824649"/>
                  <a:pt x="10643730" y="2641436"/>
                  <a:pt x="10645349" y="2596619"/>
                </a:cubicBezTo>
                <a:lnTo>
                  <a:pt x="10648291" y="2515129"/>
                </a:lnTo>
                <a:lnTo>
                  <a:pt x="10578441" y="2492757"/>
                </a:lnTo>
                <a:cubicBezTo>
                  <a:pt x="10478311" y="2460689"/>
                  <a:pt x="9985014" y="2327974"/>
                  <a:pt x="9922547" y="2316298"/>
                </a:cubicBezTo>
                <a:close/>
                <a:moveTo>
                  <a:pt x="5926919" y="2296741"/>
                </a:moveTo>
                <a:cubicBezTo>
                  <a:pt x="5907654" y="2296415"/>
                  <a:pt x="5890940" y="2296594"/>
                  <a:pt x="5877452" y="2297341"/>
                </a:cubicBezTo>
                <a:lnTo>
                  <a:pt x="5767513" y="2303457"/>
                </a:lnTo>
                <a:lnTo>
                  <a:pt x="5754006" y="2414582"/>
                </a:lnTo>
                <a:cubicBezTo>
                  <a:pt x="5746564" y="2475823"/>
                  <a:pt x="5740797" y="2738080"/>
                  <a:pt x="5741158" y="2998783"/>
                </a:cubicBezTo>
                <a:lnTo>
                  <a:pt x="5741816" y="3471853"/>
                </a:lnTo>
                <a:lnTo>
                  <a:pt x="6512274" y="3471853"/>
                </a:lnTo>
                <a:lnTo>
                  <a:pt x="6513082" y="3373430"/>
                </a:lnTo>
                <a:cubicBezTo>
                  <a:pt x="6515122" y="3124950"/>
                  <a:pt x="6528736" y="2737113"/>
                  <a:pt x="6541544" y="2562565"/>
                </a:cubicBezTo>
                <a:lnTo>
                  <a:pt x="6555616" y="2370814"/>
                </a:lnTo>
                <a:lnTo>
                  <a:pt x="6474704" y="2355338"/>
                </a:lnTo>
                <a:cubicBezTo>
                  <a:pt x="6321608" y="2326052"/>
                  <a:pt x="6061770" y="2299018"/>
                  <a:pt x="5926919" y="2296741"/>
                </a:cubicBezTo>
                <a:close/>
                <a:moveTo>
                  <a:pt x="2301112" y="2272442"/>
                </a:moveTo>
                <a:cubicBezTo>
                  <a:pt x="2289324" y="2273378"/>
                  <a:pt x="2276770" y="2275366"/>
                  <a:pt x="2266292" y="2278175"/>
                </a:cubicBezTo>
                <a:cubicBezTo>
                  <a:pt x="2214200" y="2292142"/>
                  <a:pt x="1940636" y="2374504"/>
                  <a:pt x="1847192" y="2404348"/>
                </a:cubicBezTo>
                <a:cubicBezTo>
                  <a:pt x="1805280" y="2417735"/>
                  <a:pt x="1723142" y="2446627"/>
                  <a:pt x="1664660" y="2468556"/>
                </a:cubicBezTo>
                <a:lnTo>
                  <a:pt x="1558328" y="2508426"/>
                </a:lnTo>
                <a:lnTo>
                  <a:pt x="1563604" y="2932477"/>
                </a:lnTo>
                <a:cubicBezTo>
                  <a:pt x="1566504" y="3165705"/>
                  <a:pt x="1572030" y="3359679"/>
                  <a:pt x="1575882" y="3363530"/>
                </a:cubicBezTo>
                <a:cubicBezTo>
                  <a:pt x="1579734" y="3367382"/>
                  <a:pt x="1659500" y="3347378"/>
                  <a:pt x="1753138" y="3319080"/>
                </a:cubicBezTo>
                <a:cubicBezTo>
                  <a:pt x="2013656" y="3240346"/>
                  <a:pt x="2038908" y="3233308"/>
                  <a:pt x="2208304" y="3192220"/>
                </a:cubicBezTo>
                <a:cubicBezTo>
                  <a:pt x="2295156" y="3171153"/>
                  <a:pt x="2364296" y="3149730"/>
                  <a:pt x="2361948" y="3144611"/>
                </a:cubicBezTo>
                <a:cubicBezTo>
                  <a:pt x="2359604" y="3139495"/>
                  <a:pt x="2357814" y="2942427"/>
                  <a:pt x="2357974" y="2706682"/>
                </a:cubicBezTo>
                <a:cubicBezTo>
                  <a:pt x="2358264" y="2279846"/>
                  <a:pt x="2358152" y="2278037"/>
                  <a:pt x="2331328" y="2273006"/>
                </a:cubicBezTo>
                <a:cubicBezTo>
                  <a:pt x="2323920" y="2271618"/>
                  <a:pt x="2312900" y="2271506"/>
                  <a:pt x="2301112" y="2272442"/>
                </a:cubicBezTo>
                <a:close/>
                <a:moveTo>
                  <a:pt x="9070979" y="2091022"/>
                </a:moveTo>
                <a:lnTo>
                  <a:pt x="9056142" y="2397264"/>
                </a:lnTo>
                <a:cubicBezTo>
                  <a:pt x="9047982" y="2565700"/>
                  <a:pt x="9040673" y="2755189"/>
                  <a:pt x="9039899" y="2818354"/>
                </a:cubicBezTo>
                <a:lnTo>
                  <a:pt x="9038494" y="2933200"/>
                </a:lnTo>
                <a:lnTo>
                  <a:pt x="9081392" y="2942505"/>
                </a:lnTo>
                <a:cubicBezTo>
                  <a:pt x="9104987" y="2947622"/>
                  <a:pt x="9275199" y="2997445"/>
                  <a:pt x="9459642" y="3053223"/>
                </a:cubicBezTo>
                <a:cubicBezTo>
                  <a:pt x="9644085" y="3109003"/>
                  <a:pt x="9797077" y="3152555"/>
                  <a:pt x="9799625" y="3150007"/>
                </a:cubicBezTo>
                <a:cubicBezTo>
                  <a:pt x="9802173" y="3147459"/>
                  <a:pt x="9807901" y="2954186"/>
                  <a:pt x="9812354" y="2720511"/>
                </a:cubicBezTo>
                <a:lnTo>
                  <a:pt x="9820449" y="2295647"/>
                </a:lnTo>
                <a:lnTo>
                  <a:pt x="9720021" y="2261872"/>
                </a:lnTo>
                <a:cubicBezTo>
                  <a:pt x="9599661" y="2221392"/>
                  <a:pt x="9475122" y="2187503"/>
                  <a:pt x="9243685" y="2132251"/>
                </a:cubicBezTo>
                <a:close/>
                <a:moveTo>
                  <a:pt x="3177684" y="2032019"/>
                </a:moveTo>
                <a:cubicBezTo>
                  <a:pt x="3158384" y="2029413"/>
                  <a:pt x="3114554" y="2038391"/>
                  <a:pt x="3080288" y="2051972"/>
                </a:cubicBezTo>
                <a:cubicBezTo>
                  <a:pt x="3046020" y="2065553"/>
                  <a:pt x="2881080" y="2115944"/>
                  <a:pt x="2713756" y="2163952"/>
                </a:cubicBezTo>
                <a:cubicBezTo>
                  <a:pt x="2546428" y="2211961"/>
                  <a:pt x="2407384" y="2253381"/>
                  <a:pt x="2404764" y="2256001"/>
                </a:cubicBezTo>
                <a:cubicBezTo>
                  <a:pt x="2402144" y="2258622"/>
                  <a:pt x="2403690" y="2458306"/>
                  <a:pt x="2408198" y="2699743"/>
                </a:cubicBezTo>
                <a:lnTo>
                  <a:pt x="2416396" y="3138722"/>
                </a:lnTo>
                <a:lnTo>
                  <a:pt x="2449294" y="3120130"/>
                </a:lnTo>
                <a:cubicBezTo>
                  <a:pt x="2467388" y="3109902"/>
                  <a:pt x="2507908" y="3094063"/>
                  <a:pt x="2539340" y="3084929"/>
                </a:cubicBezTo>
                <a:cubicBezTo>
                  <a:pt x="2570774" y="3075795"/>
                  <a:pt x="2730792" y="3026003"/>
                  <a:pt x="2894940" y="2974279"/>
                </a:cubicBezTo>
                <a:lnTo>
                  <a:pt x="3193392" y="2880234"/>
                </a:lnTo>
                <a:lnTo>
                  <a:pt x="3212780" y="2036759"/>
                </a:lnTo>
                <a:close/>
                <a:moveTo>
                  <a:pt x="8257243" y="1894778"/>
                </a:moveTo>
                <a:lnTo>
                  <a:pt x="8240295" y="2178494"/>
                </a:lnTo>
                <a:cubicBezTo>
                  <a:pt x="8230974" y="2334535"/>
                  <a:pt x="8223178" y="2513079"/>
                  <a:pt x="8222969" y="2575251"/>
                </a:cubicBezTo>
                <a:lnTo>
                  <a:pt x="8222591" y="2688288"/>
                </a:lnTo>
                <a:lnTo>
                  <a:pt x="8374991" y="2732182"/>
                </a:lnTo>
                <a:cubicBezTo>
                  <a:pt x="8458811" y="2756323"/>
                  <a:pt x="8632822" y="2809573"/>
                  <a:pt x="8761682" y="2850516"/>
                </a:cubicBezTo>
                <a:cubicBezTo>
                  <a:pt x="8890542" y="2891460"/>
                  <a:pt x="8994309" y="2920853"/>
                  <a:pt x="8992273" y="2915833"/>
                </a:cubicBezTo>
                <a:cubicBezTo>
                  <a:pt x="8990239" y="2910815"/>
                  <a:pt x="8998036" y="2721805"/>
                  <a:pt x="9009602" y="2495813"/>
                </a:cubicBezTo>
                <a:cubicBezTo>
                  <a:pt x="9021167" y="2269816"/>
                  <a:pt x="9025986" y="2080306"/>
                  <a:pt x="9020311" y="2074675"/>
                </a:cubicBezTo>
                <a:cubicBezTo>
                  <a:pt x="9006755" y="2061223"/>
                  <a:pt x="8348645" y="1899334"/>
                  <a:pt x="8297067" y="1896763"/>
                </a:cubicBezTo>
                <a:close/>
                <a:moveTo>
                  <a:pt x="3975956" y="1826351"/>
                </a:moveTo>
                <a:cubicBezTo>
                  <a:pt x="3959080" y="1826422"/>
                  <a:pt x="3936106" y="1833953"/>
                  <a:pt x="3904592" y="1841203"/>
                </a:cubicBezTo>
                <a:cubicBezTo>
                  <a:pt x="3862680" y="1850844"/>
                  <a:pt x="3698376" y="1893680"/>
                  <a:pt x="3539466" y="1936394"/>
                </a:cubicBezTo>
                <a:lnTo>
                  <a:pt x="3250540" y="2014055"/>
                </a:lnTo>
                <a:lnTo>
                  <a:pt x="3250540" y="2437407"/>
                </a:lnTo>
                <a:cubicBezTo>
                  <a:pt x="3250540" y="2670249"/>
                  <a:pt x="3251970" y="2860496"/>
                  <a:pt x="3253716" y="2860174"/>
                </a:cubicBezTo>
                <a:cubicBezTo>
                  <a:pt x="3255462" y="2859853"/>
                  <a:pt x="3291180" y="2848600"/>
                  <a:pt x="3333092" y="2835169"/>
                </a:cubicBezTo>
                <a:cubicBezTo>
                  <a:pt x="3375000" y="2821738"/>
                  <a:pt x="3548446" y="2774146"/>
                  <a:pt x="3718526" y="2729411"/>
                </a:cubicBezTo>
                <a:cubicBezTo>
                  <a:pt x="3888604" y="2684673"/>
                  <a:pt x="4029868" y="2645962"/>
                  <a:pt x="4032448" y="2643384"/>
                </a:cubicBezTo>
                <a:cubicBezTo>
                  <a:pt x="4035026" y="2640806"/>
                  <a:pt x="4033542" y="2457542"/>
                  <a:pt x="4029150" y="2236127"/>
                </a:cubicBezTo>
                <a:cubicBezTo>
                  <a:pt x="4022344" y="1893057"/>
                  <a:pt x="4026588" y="1826135"/>
                  <a:pt x="3975956" y="1826351"/>
                </a:cubicBezTo>
                <a:close/>
                <a:moveTo>
                  <a:pt x="1480058" y="1803556"/>
                </a:moveTo>
                <a:cubicBezTo>
                  <a:pt x="1472432" y="1801024"/>
                  <a:pt x="1349034" y="1828947"/>
                  <a:pt x="1205840" y="1865608"/>
                </a:cubicBezTo>
                <a:cubicBezTo>
                  <a:pt x="1062648" y="1902268"/>
                  <a:pt x="900792" y="1942468"/>
                  <a:pt x="846164" y="1954941"/>
                </a:cubicBezTo>
                <a:lnTo>
                  <a:pt x="746836" y="1977618"/>
                </a:lnTo>
                <a:lnTo>
                  <a:pt x="744564" y="2310950"/>
                </a:lnTo>
                <a:cubicBezTo>
                  <a:pt x="742832" y="2565033"/>
                  <a:pt x="746104" y="2648091"/>
                  <a:pt x="758332" y="2660303"/>
                </a:cubicBezTo>
                <a:cubicBezTo>
                  <a:pt x="771244" y="2673198"/>
                  <a:pt x="792302" y="2670776"/>
                  <a:pt x="866282" y="2647889"/>
                </a:cubicBezTo>
                <a:cubicBezTo>
                  <a:pt x="916832" y="2632251"/>
                  <a:pt x="1079614" y="2584076"/>
                  <a:pt x="1228020" y="2540834"/>
                </a:cubicBezTo>
                <a:lnTo>
                  <a:pt x="1497848" y="2462209"/>
                </a:lnTo>
                <a:lnTo>
                  <a:pt x="1497860" y="2366957"/>
                </a:lnTo>
                <a:cubicBezTo>
                  <a:pt x="1497902" y="1972327"/>
                  <a:pt x="1492702" y="1807754"/>
                  <a:pt x="1480058" y="1803556"/>
                </a:cubicBezTo>
                <a:close/>
                <a:moveTo>
                  <a:pt x="7422428" y="1731960"/>
                </a:moveTo>
                <a:cubicBezTo>
                  <a:pt x="7409307" y="1731960"/>
                  <a:pt x="7403408" y="1809736"/>
                  <a:pt x="7394737" y="2097084"/>
                </a:cubicBezTo>
                <a:cubicBezTo>
                  <a:pt x="7388676" y="2297901"/>
                  <a:pt x="7387792" y="2467084"/>
                  <a:pt x="7392771" y="2473043"/>
                </a:cubicBezTo>
                <a:cubicBezTo>
                  <a:pt x="7397751" y="2479002"/>
                  <a:pt x="7497914" y="2505731"/>
                  <a:pt x="7615358" y="2532440"/>
                </a:cubicBezTo>
                <a:cubicBezTo>
                  <a:pt x="7732801" y="2559152"/>
                  <a:pt x="7905972" y="2604066"/>
                  <a:pt x="8000184" y="2632252"/>
                </a:cubicBezTo>
                <a:cubicBezTo>
                  <a:pt x="8118928" y="2667780"/>
                  <a:pt x="8172303" y="2678778"/>
                  <a:pt x="8174170" y="2668105"/>
                </a:cubicBezTo>
                <a:cubicBezTo>
                  <a:pt x="8175652" y="2659636"/>
                  <a:pt x="8183762" y="2476974"/>
                  <a:pt x="8192191" y="2262183"/>
                </a:cubicBezTo>
                <a:cubicBezTo>
                  <a:pt x="8207070" y="1883064"/>
                  <a:pt x="8206821" y="1871660"/>
                  <a:pt x="8183653" y="1871660"/>
                </a:cubicBezTo>
                <a:cubicBezTo>
                  <a:pt x="8170528" y="1871660"/>
                  <a:pt x="8076764" y="1852055"/>
                  <a:pt x="7975290" y="1828094"/>
                </a:cubicBezTo>
                <a:cubicBezTo>
                  <a:pt x="7819265" y="1791252"/>
                  <a:pt x="7478280" y="1731960"/>
                  <a:pt x="7422428" y="1731960"/>
                </a:cubicBezTo>
                <a:close/>
                <a:moveTo>
                  <a:pt x="4822167" y="1689128"/>
                </a:moveTo>
                <a:cubicBezTo>
                  <a:pt x="4792480" y="1686525"/>
                  <a:pt x="4731044" y="1689781"/>
                  <a:pt x="4685640" y="1696365"/>
                </a:cubicBezTo>
                <a:cubicBezTo>
                  <a:pt x="4640238" y="1702947"/>
                  <a:pt x="4495696" y="1731066"/>
                  <a:pt x="4364436" y="1758852"/>
                </a:cubicBezTo>
                <a:cubicBezTo>
                  <a:pt x="4233176" y="1786637"/>
                  <a:pt x="4110304" y="1811182"/>
                  <a:pt x="4091386" y="1813396"/>
                </a:cubicBezTo>
                <a:lnTo>
                  <a:pt x="4056992" y="1817421"/>
                </a:lnTo>
                <a:lnTo>
                  <a:pt x="4061448" y="2216014"/>
                </a:lnTo>
                <a:cubicBezTo>
                  <a:pt x="4063900" y="2435241"/>
                  <a:pt x="4070412" y="2619216"/>
                  <a:pt x="4075916" y="2624845"/>
                </a:cubicBezTo>
                <a:cubicBezTo>
                  <a:pt x="4081424" y="2630475"/>
                  <a:pt x="4139536" y="2620818"/>
                  <a:pt x="4205052" y="2603386"/>
                </a:cubicBezTo>
                <a:cubicBezTo>
                  <a:pt x="4661624" y="2481904"/>
                  <a:pt x="4784410" y="2453336"/>
                  <a:pt x="4847566" y="2453894"/>
                </a:cubicBezTo>
                <a:lnTo>
                  <a:pt x="4876140" y="2454147"/>
                </a:lnTo>
                <a:lnTo>
                  <a:pt x="4876140" y="1693860"/>
                </a:lnTo>
                <a:close/>
                <a:moveTo>
                  <a:pt x="10711441" y="1663926"/>
                </a:moveTo>
                <a:cubicBezTo>
                  <a:pt x="10699897" y="1660795"/>
                  <a:pt x="10702780" y="2478116"/>
                  <a:pt x="10714339" y="2485261"/>
                </a:cubicBezTo>
                <a:cubicBezTo>
                  <a:pt x="10730675" y="2495358"/>
                  <a:pt x="11294929" y="2629409"/>
                  <a:pt x="11396489" y="2647323"/>
                </a:cubicBezTo>
                <a:lnTo>
                  <a:pt x="11484287" y="2662807"/>
                </a:lnTo>
                <a:lnTo>
                  <a:pt x="11476326" y="2233829"/>
                </a:lnTo>
                <a:cubicBezTo>
                  <a:pt x="11471948" y="1997891"/>
                  <a:pt x="11466177" y="1802662"/>
                  <a:pt x="11463502" y="1799987"/>
                </a:cubicBezTo>
                <a:cubicBezTo>
                  <a:pt x="11460827" y="1797312"/>
                  <a:pt x="11364892" y="1786677"/>
                  <a:pt x="11250315" y="1776353"/>
                </a:cubicBezTo>
                <a:cubicBezTo>
                  <a:pt x="11126706" y="1765216"/>
                  <a:pt x="11005840" y="1746669"/>
                  <a:pt x="10953091" y="1730744"/>
                </a:cubicBezTo>
                <a:cubicBezTo>
                  <a:pt x="10904196" y="1715982"/>
                  <a:pt x="10835616" y="1695097"/>
                  <a:pt x="10800691" y="1684332"/>
                </a:cubicBezTo>
                <a:cubicBezTo>
                  <a:pt x="10765766" y="1673568"/>
                  <a:pt x="10732904" y="1664981"/>
                  <a:pt x="10727666" y="1665251"/>
                </a:cubicBezTo>
                <a:cubicBezTo>
                  <a:pt x="10722428" y="1665520"/>
                  <a:pt x="10715126" y="1664925"/>
                  <a:pt x="10711441" y="1663926"/>
                </a:cubicBezTo>
                <a:close/>
                <a:moveTo>
                  <a:pt x="6627938" y="1636791"/>
                </a:moveTo>
                <a:cubicBezTo>
                  <a:pt x="6610146" y="1637418"/>
                  <a:pt x="6598894" y="1639039"/>
                  <a:pt x="6596100" y="1641834"/>
                </a:cubicBezTo>
                <a:cubicBezTo>
                  <a:pt x="6593096" y="1644836"/>
                  <a:pt x="6590640" y="1800118"/>
                  <a:pt x="6590640" y="1986903"/>
                </a:cubicBezTo>
                <a:lnTo>
                  <a:pt x="6590640" y="2326509"/>
                </a:lnTo>
                <a:lnTo>
                  <a:pt x="6708116" y="2341825"/>
                </a:lnTo>
                <a:cubicBezTo>
                  <a:pt x="6821510" y="2356606"/>
                  <a:pt x="7304380" y="2449014"/>
                  <a:pt x="7336766" y="2462131"/>
                </a:cubicBezTo>
                <a:cubicBezTo>
                  <a:pt x="7349252" y="2467187"/>
                  <a:pt x="7352641" y="2388873"/>
                  <a:pt x="7352641" y="2095323"/>
                </a:cubicBezTo>
                <a:lnTo>
                  <a:pt x="7352641" y="1722087"/>
                </a:lnTo>
                <a:lnTo>
                  <a:pt x="7305016" y="1708158"/>
                </a:lnTo>
                <a:cubicBezTo>
                  <a:pt x="7197488" y="1676708"/>
                  <a:pt x="6752484" y="1632401"/>
                  <a:pt x="6627938" y="1636791"/>
                </a:cubicBezTo>
                <a:close/>
                <a:moveTo>
                  <a:pt x="5578796" y="1612520"/>
                </a:moveTo>
                <a:cubicBezTo>
                  <a:pt x="5516132" y="1613254"/>
                  <a:pt x="5419780" y="1617658"/>
                  <a:pt x="5333340" y="1624102"/>
                </a:cubicBezTo>
                <a:cubicBezTo>
                  <a:pt x="5165032" y="1636650"/>
                  <a:pt x="4932546" y="1671322"/>
                  <a:pt x="4917792" y="1686075"/>
                </a:cubicBezTo>
                <a:cubicBezTo>
                  <a:pt x="4916230" y="1687638"/>
                  <a:pt x="4918540" y="1857429"/>
                  <a:pt x="4922928" y="2063387"/>
                </a:cubicBezTo>
                <a:lnTo>
                  <a:pt x="4930902" y="2437858"/>
                </a:lnTo>
                <a:lnTo>
                  <a:pt x="5071796" y="2389294"/>
                </a:lnTo>
                <a:cubicBezTo>
                  <a:pt x="5224885" y="2336531"/>
                  <a:pt x="5540944" y="2268687"/>
                  <a:pt x="5647666" y="2265680"/>
                </a:cubicBezTo>
                <a:lnTo>
                  <a:pt x="5714340" y="2263802"/>
                </a:lnTo>
                <a:lnTo>
                  <a:pt x="5714340" y="1617660"/>
                </a:lnTo>
                <a:lnTo>
                  <a:pt x="5628616" y="1613070"/>
                </a:lnTo>
                <a:cubicBezTo>
                  <a:pt x="5616830" y="1612439"/>
                  <a:pt x="5599684" y="1612276"/>
                  <a:pt x="5578796" y="1612520"/>
                </a:cubicBezTo>
                <a:close/>
                <a:moveTo>
                  <a:pt x="6002720" y="1600156"/>
                </a:moveTo>
                <a:cubicBezTo>
                  <a:pt x="5918836" y="1600004"/>
                  <a:pt x="5849380" y="1602300"/>
                  <a:pt x="5818900" y="1607509"/>
                </a:cubicBezTo>
                <a:lnTo>
                  <a:pt x="5752009" y="1618941"/>
                </a:lnTo>
                <a:lnTo>
                  <a:pt x="5746092" y="2246309"/>
                </a:lnTo>
                <a:lnTo>
                  <a:pt x="5834992" y="2242566"/>
                </a:lnTo>
                <a:cubicBezTo>
                  <a:pt x="5908820" y="2239461"/>
                  <a:pt x="6396272" y="2287419"/>
                  <a:pt x="6517616" y="2309735"/>
                </a:cubicBezTo>
                <a:lnTo>
                  <a:pt x="6552540" y="2316159"/>
                </a:lnTo>
                <a:lnTo>
                  <a:pt x="6552540" y="1632730"/>
                </a:lnTo>
                <a:lnTo>
                  <a:pt x="6428716" y="1619130"/>
                </a:lnTo>
                <a:cubicBezTo>
                  <a:pt x="6322410" y="1607454"/>
                  <a:pt x="6142528" y="1600407"/>
                  <a:pt x="6002720" y="1600156"/>
                </a:cubicBezTo>
                <a:close/>
                <a:moveTo>
                  <a:pt x="2326616" y="1574537"/>
                </a:moveTo>
                <a:cubicBezTo>
                  <a:pt x="2314392" y="1571774"/>
                  <a:pt x="2258672" y="1582716"/>
                  <a:pt x="2202792" y="1598852"/>
                </a:cubicBezTo>
                <a:cubicBezTo>
                  <a:pt x="2146912" y="1614988"/>
                  <a:pt x="2004036" y="1654944"/>
                  <a:pt x="1885292" y="1687642"/>
                </a:cubicBezTo>
                <a:cubicBezTo>
                  <a:pt x="1766546" y="1720340"/>
                  <a:pt x="1642244" y="1758381"/>
                  <a:pt x="1609066" y="1772178"/>
                </a:cubicBezTo>
                <a:lnTo>
                  <a:pt x="1548740" y="1797263"/>
                </a:lnTo>
                <a:lnTo>
                  <a:pt x="1542584" y="2104337"/>
                </a:lnTo>
                <a:cubicBezTo>
                  <a:pt x="1537782" y="2343939"/>
                  <a:pt x="1540052" y="2416313"/>
                  <a:pt x="1552920" y="2433730"/>
                </a:cubicBezTo>
                <a:cubicBezTo>
                  <a:pt x="1568302" y="2454555"/>
                  <a:pt x="1595346" y="2447713"/>
                  <a:pt x="1955950" y="2331775"/>
                </a:cubicBezTo>
                <a:lnTo>
                  <a:pt x="2342492" y="2207501"/>
                </a:lnTo>
                <a:lnTo>
                  <a:pt x="2348206" y="2166582"/>
                </a:lnTo>
                <a:cubicBezTo>
                  <a:pt x="2351348" y="2144074"/>
                  <a:pt x="2352778" y="2002788"/>
                  <a:pt x="2351380" y="1852611"/>
                </a:cubicBezTo>
                <a:cubicBezTo>
                  <a:pt x="2349070" y="1604153"/>
                  <a:pt x="2346840" y="1579108"/>
                  <a:pt x="2326616" y="1574537"/>
                </a:cubicBezTo>
                <a:close/>
                <a:moveTo>
                  <a:pt x="9870415" y="1425832"/>
                </a:moveTo>
                <a:cubicBezTo>
                  <a:pt x="9858657" y="1425548"/>
                  <a:pt x="9852904" y="1475892"/>
                  <a:pt x="9848229" y="1619979"/>
                </a:cubicBezTo>
                <a:cubicBezTo>
                  <a:pt x="9844758" y="1726971"/>
                  <a:pt x="9848473" y="1914838"/>
                  <a:pt x="9856484" y="2037459"/>
                </a:cubicBezTo>
                <a:lnTo>
                  <a:pt x="9871051" y="2260404"/>
                </a:lnTo>
                <a:lnTo>
                  <a:pt x="10253859" y="2364482"/>
                </a:lnTo>
                <a:cubicBezTo>
                  <a:pt x="10464403" y="2421724"/>
                  <a:pt x="10643568" y="2468560"/>
                  <a:pt x="10652003" y="2468560"/>
                </a:cubicBezTo>
                <a:cubicBezTo>
                  <a:pt x="10663670" y="2468560"/>
                  <a:pt x="10667340" y="2370129"/>
                  <a:pt x="10667340" y="2057251"/>
                </a:cubicBezTo>
                <a:lnTo>
                  <a:pt x="10667340" y="1645943"/>
                </a:lnTo>
                <a:lnTo>
                  <a:pt x="10626065" y="1633613"/>
                </a:lnTo>
                <a:cubicBezTo>
                  <a:pt x="10603364" y="1626832"/>
                  <a:pt x="10486035" y="1594544"/>
                  <a:pt x="10365334" y="1561862"/>
                </a:cubicBezTo>
                <a:cubicBezTo>
                  <a:pt x="10244633" y="1529179"/>
                  <a:pt x="10087471" y="1485289"/>
                  <a:pt x="10016084" y="1464327"/>
                </a:cubicBezTo>
                <a:cubicBezTo>
                  <a:pt x="9944697" y="1443364"/>
                  <a:pt x="9879146" y="1426042"/>
                  <a:pt x="9870415" y="1425832"/>
                </a:cubicBezTo>
                <a:close/>
                <a:moveTo>
                  <a:pt x="3145498" y="1332710"/>
                </a:moveTo>
                <a:cubicBezTo>
                  <a:pt x="3125330" y="1335677"/>
                  <a:pt x="3097746" y="1345929"/>
                  <a:pt x="3060040" y="1357581"/>
                </a:cubicBezTo>
                <a:cubicBezTo>
                  <a:pt x="3007654" y="1373771"/>
                  <a:pt x="2887640" y="1408080"/>
                  <a:pt x="2793340" y="1433824"/>
                </a:cubicBezTo>
                <a:cubicBezTo>
                  <a:pt x="2699044" y="1459568"/>
                  <a:pt x="2569096" y="1500256"/>
                  <a:pt x="2504568" y="1524244"/>
                </a:cubicBezTo>
                <a:lnTo>
                  <a:pt x="2387246" y="1567857"/>
                </a:lnTo>
                <a:lnTo>
                  <a:pt x="2388858" y="1875334"/>
                </a:lnTo>
                <a:cubicBezTo>
                  <a:pt x="2389744" y="2044446"/>
                  <a:pt x="2394842" y="2187502"/>
                  <a:pt x="2400188" y="2193234"/>
                </a:cubicBezTo>
                <a:cubicBezTo>
                  <a:pt x="2405532" y="2198967"/>
                  <a:pt x="2486176" y="2178307"/>
                  <a:pt x="2579396" y="2147319"/>
                </a:cubicBezTo>
                <a:cubicBezTo>
                  <a:pt x="2795996" y="2075327"/>
                  <a:pt x="3061884" y="2001733"/>
                  <a:pt x="3139416" y="1992312"/>
                </a:cubicBezTo>
                <a:lnTo>
                  <a:pt x="3199740" y="1984982"/>
                </a:lnTo>
                <a:lnTo>
                  <a:pt x="3199740" y="1661620"/>
                </a:lnTo>
                <a:cubicBezTo>
                  <a:pt x="3199740" y="1380480"/>
                  <a:pt x="3205998" y="1323810"/>
                  <a:pt x="3145498" y="1332710"/>
                </a:cubicBezTo>
                <a:close/>
                <a:moveTo>
                  <a:pt x="9064251" y="1236660"/>
                </a:moveTo>
                <a:cubicBezTo>
                  <a:pt x="9054943" y="1236660"/>
                  <a:pt x="9051114" y="1293169"/>
                  <a:pt x="9052419" y="1411286"/>
                </a:cubicBezTo>
                <a:cubicBezTo>
                  <a:pt x="9053480" y="1507329"/>
                  <a:pt x="9057227" y="1689755"/>
                  <a:pt x="9060744" y="1816677"/>
                </a:cubicBezTo>
                <a:lnTo>
                  <a:pt x="9067141" y="2047443"/>
                </a:lnTo>
                <a:lnTo>
                  <a:pt x="9102066" y="2049759"/>
                </a:lnTo>
                <a:cubicBezTo>
                  <a:pt x="9141640" y="2052382"/>
                  <a:pt x="9741211" y="2210267"/>
                  <a:pt x="9800566" y="2233694"/>
                </a:cubicBezTo>
                <a:cubicBezTo>
                  <a:pt x="9813069" y="2238629"/>
                  <a:pt x="9816441" y="2152284"/>
                  <a:pt x="9816441" y="1827211"/>
                </a:cubicBezTo>
                <a:cubicBezTo>
                  <a:pt x="9816441" y="1600198"/>
                  <a:pt x="9814754" y="1414461"/>
                  <a:pt x="9812692" y="1414461"/>
                </a:cubicBezTo>
                <a:cubicBezTo>
                  <a:pt x="9810631" y="1414461"/>
                  <a:pt x="9714905" y="1388603"/>
                  <a:pt x="9599967" y="1357002"/>
                </a:cubicBezTo>
                <a:cubicBezTo>
                  <a:pt x="9418199" y="1307024"/>
                  <a:pt x="9104964" y="1236660"/>
                  <a:pt x="9064251" y="1236660"/>
                </a:cubicBezTo>
                <a:close/>
                <a:moveTo>
                  <a:pt x="3983966" y="1129489"/>
                </a:moveTo>
                <a:cubicBezTo>
                  <a:pt x="3968250" y="1126425"/>
                  <a:pt x="3848224" y="1154796"/>
                  <a:pt x="3717244" y="1192536"/>
                </a:cubicBezTo>
                <a:cubicBezTo>
                  <a:pt x="3586264" y="1230275"/>
                  <a:pt x="3426912" y="1275452"/>
                  <a:pt x="3363128" y="1292930"/>
                </a:cubicBezTo>
                <a:cubicBezTo>
                  <a:pt x="3299344" y="1310408"/>
                  <a:pt x="3244652" y="1327216"/>
                  <a:pt x="3241588" y="1330279"/>
                </a:cubicBezTo>
                <a:cubicBezTo>
                  <a:pt x="3238526" y="1333342"/>
                  <a:pt x="3240112" y="1478471"/>
                  <a:pt x="3245112" y="1652788"/>
                </a:cubicBezTo>
                <a:lnTo>
                  <a:pt x="3254202" y="1969729"/>
                </a:lnTo>
                <a:lnTo>
                  <a:pt x="3344448" y="1938449"/>
                </a:lnTo>
                <a:cubicBezTo>
                  <a:pt x="3394080" y="1921245"/>
                  <a:pt x="3563280" y="1877123"/>
                  <a:pt x="3720440" y="1840400"/>
                </a:cubicBezTo>
                <a:lnTo>
                  <a:pt x="4006192" y="1773631"/>
                </a:lnTo>
                <a:lnTo>
                  <a:pt x="4012188" y="1682945"/>
                </a:lnTo>
                <a:cubicBezTo>
                  <a:pt x="4015488" y="1633068"/>
                  <a:pt x="4016916" y="1489390"/>
                  <a:pt x="4015364" y="1363660"/>
                </a:cubicBezTo>
                <a:cubicBezTo>
                  <a:pt x="4012574" y="1137737"/>
                  <a:pt x="4012208" y="1134995"/>
                  <a:pt x="3983966" y="1129489"/>
                </a:cubicBezTo>
                <a:close/>
                <a:moveTo>
                  <a:pt x="1408298" y="1091824"/>
                </a:moveTo>
                <a:cubicBezTo>
                  <a:pt x="1391958" y="1092977"/>
                  <a:pt x="1373956" y="1095249"/>
                  <a:pt x="1358240" y="1098361"/>
                </a:cubicBezTo>
                <a:cubicBezTo>
                  <a:pt x="1147238" y="1140148"/>
                  <a:pt x="869634" y="1185860"/>
                  <a:pt x="826882" y="1185860"/>
                </a:cubicBezTo>
                <a:cubicBezTo>
                  <a:pt x="730714" y="1185860"/>
                  <a:pt x="736628" y="1165093"/>
                  <a:pt x="729764" y="1526944"/>
                </a:cubicBezTo>
                <a:cubicBezTo>
                  <a:pt x="725460" y="1753899"/>
                  <a:pt x="727964" y="1863699"/>
                  <a:pt x="738028" y="1889195"/>
                </a:cubicBezTo>
                <a:cubicBezTo>
                  <a:pt x="752270" y="1925268"/>
                  <a:pt x="753564" y="1925674"/>
                  <a:pt x="831088" y="1918435"/>
                </a:cubicBezTo>
                <a:cubicBezTo>
                  <a:pt x="874328" y="1914398"/>
                  <a:pt x="1042060" y="1878548"/>
                  <a:pt x="1203824" y="1838770"/>
                </a:cubicBezTo>
                <a:lnTo>
                  <a:pt x="1497940" y="1766447"/>
                </a:lnTo>
                <a:lnTo>
                  <a:pt x="1491524" y="1549178"/>
                </a:lnTo>
                <a:cubicBezTo>
                  <a:pt x="1487996" y="1429681"/>
                  <a:pt x="1484276" y="1279045"/>
                  <a:pt x="1483260" y="1214436"/>
                </a:cubicBezTo>
                <a:cubicBezTo>
                  <a:pt x="1481430" y="1098242"/>
                  <a:pt x="1481050" y="1096906"/>
                  <a:pt x="1448400" y="1092001"/>
                </a:cubicBezTo>
                <a:cubicBezTo>
                  <a:pt x="1439322" y="1090638"/>
                  <a:pt x="1424640" y="1090672"/>
                  <a:pt x="1408298" y="1091824"/>
                </a:cubicBezTo>
                <a:close/>
                <a:moveTo>
                  <a:pt x="8254341" y="1070409"/>
                </a:moveTo>
                <a:lnTo>
                  <a:pt x="8254341" y="1845282"/>
                </a:lnTo>
                <a:lnTo>
                  <a:pt x="8295616" y="1850612"/>
                </a:lnTo>
                <a:cubicBezTo>
                  <a:pt x="8318317" y="1853544"/>
                  <a:pt x="8483868" y="1893770"/>
                  <a:pt x="8663507" y="1940002"/>
                </a:cubicBezTo>
                <a:cubicBezTo>
                  <a:pt x="8843146" y="1986234"/>
                  <a:pt x="8999605" y="2024061"/>
                  <a:pt x="9011193" y="2024061"/>
                </a:cubicBezTo>
                <a:cubicBezTo>
                  <a:pt x="9030694" y="2024061"/>
                  <a:pt x="9031094" y="1997332"/>
                  <a:pt x="9016560" y="1665286"/>
                </a:cubicBezTo>
                <a:cubicBezTo>
                  <a:pt x="9007924" y="1467959"/>
                  <a:pt x="8997110" y="1283650"/>
                  <a:pt x="8992529" y="1255710"/>
                </a:cubicBezTo>
                <a:lnTo>
                  <a:pt x="8984202" y="1204911"/>
                </a:lnTo>
                <a:lnTo>
                  <a:pt x="8660546" y="1140105"/>
                </a:lnTo>
                <a:cubicBezTo>
                  <a:pt x="8482536" y="1104464"/>
                  <a:pt x="8318317" y="1074200"/>
                  <a:pt x="8295616" y="1072855"/>
                </a:cubicBezTo>
                <a:close/>
                <a:moveTo>
                  <a:pt x="4807225" y="950536"/>
                </a:moveTo>
                <a:cubicBezTo>
                  <a:pt x="4797440" y="950639"/>
                  <a:pt x="4787876" y="951450"/>
                  <a:pt x="4780892" y="952946"/>
                </a:cubicBezTo>
                <a:cubicBezTo>
                  <a:pt x="4766920" y="955938"/>
                  <a:pt x="4626904" y="984069"/>
                  <a:pt x="4469740" y="1015458"/>
                </a:cubicBezTo>
                <a:cubicBezTo>
                  <a:pt x="4312580" y="1046848"/>
                  <a:pt x="4152558" y="1079908"/>
                  <a:pt x="4114140" y="1088921"/>
                </a:cubicBezTo>
                <a:lnTo>
                  <a:pt x="4044292" y="1105311"/>
                </a:lnTo>
                <a:lnTo>
                  <a:pt x="4049044" y="1428160"/>
                </a:lnTo>
                <a:cubicBezTo>
                  <a:pt x="4051656" y="1605728"/>
                  <a:pt x="4058520" y="1757158"/>
                  <a:pt x="4064300" y="1764672"/>
                </a:cubicBezTo>
                <a:cubicBezTo>
                  <a:pt x="4071616" y="1774188"/>
                  <a:pt x="4106780" y="1769609"/>
                  <a:pt x="4180196" y="1749581"/>
                </a:cubicBezTo>
                <a:cubicBezTo>
                  <a:pt x="4238164" y="1733768"/>
                  <a:pt x="4419220" y="1702358"/>
                  <a:pt x="4582548" y="1679781"/>
                </a:cubicBezTo>
                <a:lnTo>
                  <a:pt x="4879502" y="1638732"/>
                </a:lnTo>
                <a:lnTo>
                  <a:pt x="4871472" y="1543729"/>
                </a:lnTo>
                <a:cubicBezTo>
                  <a:pt x="4867056" y="1491478"/>
                  <a:pt x="4863440" y="1338148"/>
                  <a:pt x="4863440" y="1202995"/>
                </a:cubicBezTo>
                <a:cubicBezTo>
                  <a:pt x="4863440" y="958069"/>
                  <a:pt x="4863348" y="957243"/>
                  <a:pt x="4834866" y="952382"/>
                </a:cubicBezTo>
                <a:cubicBezTo>
                  <a:pt x="4827008" y="951041"/>
                  <a:pt x="4817006" y="950434"/>
                  <a:pt x="4807225" y="950536"/>
                </a:cubicBezTo>
                <a:close/>
                <a:moveTo>
                  <a:pt x="7411653" y="929443"/>
                </a:moveTo>
                <a:cubicBezTo>
                  <a:pt x="7389191" y="928492"/>
                  <a:pt x="7388252" y="945211"/>
                  <a:pt x="7391087" y="1295279"/>
                </a:cubicBezTo>
                <a:cubicBezTo>
                  <a:pt x="7393440" y="1585632"/>
                  <a:pt x="7397636" y="1664885"/>
                  <a:pt x="7411218" y="1675417"/>
                </a:cubicBezTo>
                <a:cubicBezTo>
                  <a:pt x="7420655" y="1682736"/>
                  <a:pt x="7469914" y="1693192"/>
                  <a:pt x="7520683" y="1698653"/>
                </a:cubicBezTo>
                <a:cubicBezTo>
                  <a:pt x="7571452" y="1704114"/>
                  <a:pt x="7745099" y="1736703"/>
                  <a:pt x="7906566" y="1771072"/>
                </a:cubicBezTo>
                <a:cubicBezTo>
                  <a:pt x="8068033" y="1805441"/>
                  <a:pt x="8204674" y="1833562"/>
                  <a:pt x="8210213" y="1833562"/>
                </a:cubicBezTo>
                <a:cubicBezTo>
                  <a:pt x="8218945" y="1833562"/>
                  <a:pt x="8208266" y="1072052"/>
                  <a:pt x="8199410" y="1063198"/>
                </a:cubicBezTo>
                <a:cubicBezTo>
                  <a:pt x="8187544" y="1051333"/>
                  <a:pt x="7488934" y="932713"/>
                  <a:pt x="7411653" y="929443"/>
                </a:cubicBezTo>
                <a:close/>
                <a:moveTo>
                  <a:pt x="2306244" y="901245"/>
                </a:moveTo>
                <a:cubicBezTo>
                  <a:pt x="2291256" y="898377"/>
                  <a:pt x="2250416" y="904024"/>
                  <a:pt x="2215492" y="913794"/>
                </a:cubicBezTo>
                <a:cubicBezTo>
                  <a:pt x="2125000" y="939108"/>
                  <a:pt x="1792618" y="1015640"/>
                  <a:pt x="1650340" y="1043922"/>
                </a:cubicBezTo>
                <a:lnTo>
                  <a:pt x="1529692" y="1067905"/>
                </a:lnTo>
                <a:lnTo>
                  <a:pt x="1529692" y="1392541"/>
                </a:lnTo>
                <a:cubicBezTo>
                  <a:pt x="1529692" y="1631259"/>
                  <a:pt x="1533796" y="1721277"/>
                  <a:pt x="1545202" y="1732671"/>
                </a:cubicBezTo>
                <a:cubicBezTo>
                  <a:pt x="1557408" y="1744865"/>
                  <a:pt x="1572288" y="1743358"/>
                  <a:pt x="1615052" y="1725595"/>
                </a:cubicBezTo>
                <a:cubicBezTo>
                  <a:pt x="1683984" y="1696963"/>
                  <a:pt x="1868148" y="1646076"/>
                  <a:pt x="2122316" y="1585433"/>
                </a:cubicBezTo>
                <a:cubicBezTo>
                  <a:pt x="2231724" y="1559327"/>
                  <a:pt x="2323322" y="1531611"/>
                  <a:pt x="2325864" y="1523840"/>
                </a:cubicBezTo>
                <a:cubicBezTo>
                  <a:pt x="2328408" y="1516068"/>
                  <a:pt x="2331168" y="1373980"/>
                  <a:pt x="2331996" y="1208086"/>
                </a:cubicBezTo>
                <a:cubicBezTo>
                  <a:pt x="2333486" y="909139"/>
                  <a:pt x="2333256" y="906413"/>
                  <a:pt x="2306244" y="901245"/>
                </a:cubicBezTo>
                <a:close/>
                <a:moveTo>
                  <a:pt x="5650840" y="847548"/>
                </a:moveTo>
                <a:cubicBezTo>
                  <a:pt x="5626394" y="846579"/>
                  <a:pt x="5557812" y="850884"/>
                  <a:pt x="5498440" y="857115"/>
                </a:cubicBezTo>
                <a:cubicBezTo>
                  <a:pt x="5325252" y="875290"/>
                  <a:pt x="4987993" y="919017"/>
                  <a:pt x="4939640" y="929566"/>
                </a:cubicBezTo>
                <a:lnTo>
                  <a:pt x="4895192" y="939265"/>
                </a:lnTo>
                <a:lnTo>
                  <a:pt x="4899734" y="1281638"/>
                </a:lnTo>
                <a:cubicBezTo>
                  <a:pt x="4902232" y="1469943"/>
                  <a:pt x="4905090" y="1624608"/>
                  <a:pt x="4906084" y="1625337"/>
                </a:cubicBezTo>
                <a:cubicBezTo>
                  <a:pt x="4907079" y="1626066"/>
                  <a:pt x="4962184" y="1619638"/>
                  <a:pt x="5028540" y="1611052"/>
                </a:cubicBezTo>
                <a:cubicBezTo>
                  <a:pt x="5157192" y="1594405"/>
                  <a:pt x="5553580" y="1565429"/>
                  <a:pt x="5654216" y="1565314"/>
                </a:cubicBezTo>
                <a:lnTo>
                  <a:pt x="5714740" y="1565245"/>
                </a:lnTo>
                <a:lnTo>
                  <a:pt x="5695292" y="849310"/>
                </a:lnTo>
                <a:close/>
                <a:moveTo>
                  <a:pt x="6658948" y="842958"/>
                </a:moveTo>
                <a:cubicBezTo>
                  <a:pt x="6610292" y="842549"/>
                  <a:pt x="6606042" y="845330"/>
                  <a:pt x="6598624" y="882426"/>
                </a:cubicBezTo>
                <a:cubicBezTo>
                  <a:pt x="6594232" y="904376"/>
                  <a:pt x="6590640" y="1072474"/>
                  <a:pt x="6590640" y="1255976"/>
                </a:cubicBezTo>
                <a:lnTo>
                  <a:pt x="6590640" y="1589617"/>
                </a:lnTo>
                <a:lnTo>
                  <a:pt x="6689066" y="1591657"/>
                </a:lnTo>
                <a:cubicBezTo>
                  <a:pt x="6849330" y="1594979"/>
                  <a:pt x="7272929" y="1647354"/>
                  <a:pt x="7324257" y="1670193"/>
                </a:cubicBezTo>
                <a:lnTo>
                  <a:pt x="7353022" y="1682993"/>
                </a:lnTo>
                <a:lnTo>
                  <a:pt x="7333591" y="913004"/>
                </a:lnTo>
                <a:lnTo>
                  <a:pt x="7212941" y="897649"/>
                </a:lnTo>
                <a:cubicBezTo>
                  <a:pt x="7028000" y="874110"/>
                  <a:pt x="6717420" y="843449"/>
                  <a:pt x="6658948" y="842958"/>
                </a:cubicBezTo>
                <a:close/>
                <a:moveTo>
                  <a:pt x="6117418" y="826590"/>
                </a:moveTo>
                <a:cubicBezTo>
                  <a:pt x="6054330" y="826015"/>
                  <a:pt x="5988980" y="826724"/>
                  <a:pt x="5936592" y="828856"/>
                </a:cubicBezTo>
                <a:lnTo>
                  <a:pt x="5746092" y="836610"/>
                </a:lnTo>
                <a:lnTo>
                  <a:pt x="5752044" y="1566861"/>
                </a:lnTo>
                <a:lnTo>
                  <a:pt x="5978836" y="1566861"/>
                </a:lnTo>
                <a:cubicBezTo>
                  <a:pt x="6103570" y="1566861"/>
                  <a:pt x="6283378" y="1570590"/>
                  <a:pt x="6378412" y="1575148"/>
                </a:cubicBezTo>
                <a:lnTo>
                  <a:pt x="6551196" y="1583434"/>
                </a:lnTo>
                <a:lnTo>
                  <a:pt x="6549736" y="842960"/>
                </a:lnTo>
                <a:lnTo>
                  <a:pt x="6495982" y="842960"/>
                </a:lnTo>
                <a:cubicBezTo>
                  <a:pt x="6466418" y="842960"/>
                  <a:pt x="6371324" y="838042"/>
                  <a:pt x="6284660" y="832031"/>
                </a:cubicBezTo>
                <a:cubicBezTo>
                  <a:pt x="6241328" y="829026"/>
                  <a:pt x="6180504" y="827166"/>
                  <a:pt x="6117418" y="826590"/>
                </a:cubicBezTo>
                <a:close/>
                <a:moveTo>
                  <a:pt x="10714788" y="811342"/>
                </a:moveTo>
                <a:cubicBezTo>
                  <a:pt x="10709451" y="814762"/>
                  <a:pt x="10703736" y="995783"/>
                  <a:pt x="10702088" y="1213612"/>
                </a:cubicBezTo>
                <a:lnTo>
                  <a:pt x="10699091" y="1609662"/>
                </a:lnTo>
                <a:lnTo>
                  <a:pt x="10883852" y="1669354"/>
                </a:lnTo>
                <a:cubicBezTo>
                  <a:pt x="11060535" y="1726438"/>
                  <a:pt x="11077332" y="1729456"/>
                  <a:pt x="11268027" y="1738393"/>
                </a:cubicBezTo>
                <a:lnTo>
                  <a:pt x="11467441" y="1747739"/>
                </a:lnTo>
                <a:lnTo>
                  <a:pt x="11467441" y="923160"/>
                </a:lnTo>
                <a:lnTo>
                  <a:pt x="11242016" y="908550"/>
                </a:lnTo>
                <a:cubicBezTo>
                  <a:pt x="11045757" y="895831"/>
                  <a:pt x="10997695" y="888195"/>
                  <a:pt x="10870541" y="849532"/>
                </a:cubicBezTo>
                <a:cubicBezTo>
                  <a:pt x="10790213" y="825108"/>
                  <a:pt x="10720125" y="807922"/>
                  <a:pt x="10714788" y="811342"/>
                </a:cubicBezTo>
                <a:close/>
                <a:moveTo>
                  <a:pt x="3170388" y="659862"/>
                </a:moveTo>
                <a:cubicBezTo>
                  <a:pt x="3162084" y="656948"/>
                  <a:pt x="3112428" y="667783"/>
                  <a:pt x="3060040" y="683940"/>
                </a:cubicBezTo>
                <a:cubicBezTo>
                  <a:pt x="2972254" y="711015"/>
                  <a:pt x="2669620" y="796068"/>
                  <a:pt x="2456792" y="853481"/>
                </a:cubicBezTo>
                <a:lnTo>
                  <a:pt x="2367892" y="877463"/>
                </a:lnTo>
                <a:lnTo>
                  <a:pt x="2372676" y="1187238"/>
                </a:lnTo>
                <a:cubicBezTo>
                  <a:pt x="2375308" y="1357613"/>
                  <a:pt x="2381988" y="1501785"/>
                  <a:pt x="2387520" y="1507620"/>
                </a:cubicBezTo>
                <a:cubicBezTo>
                  <a:pt x="2393050" y="1513454"/>
                  <a:pt x="2442332" y="1501185"/>
                  <a:pt x="2497032" y="1480355"/>
                </a:cubicBezTo>
                <a:cubicBezTo>
                  <a:pt x="2551736" y="1459525"/>
                  <a:pt x="2693646" y="1415638"/>
                  <a:pt x="2812392" y="1382830"/>
                </a:cubicBezTo>
                <a:cubicBezTo>
                  <a:pt x="2931136" y="1350020"/>
                  <a:pt x="3062580" y="1312959"/>
                  <a:pt x="3104492" y="1300471"/>
                </a:cubicBezTo>
                <a:lnTo>
                  <a:pt x="3180692" y="1277766"/>
                </a:lnTo>
                <a:lnTo>
                  <a:pt x="3184482" y="1019088"/>
                </a:lnTo>
                <a:cubicBezTo>
                  <a:pt x="3189340" y="687496"/>
                  <a:pt x="3188506" y="666220"/>
                  <a:pt x="3170388" y="659862"/>
                </a:cubicBezTo>
                <a:close/>
                <a:moveTo>
                  <a:pt x="9877152" y="588960"/>
                </a:moveTo>
                <a:cubicBezTo>
                  <a:pt x="9855553" y="588960"/>
                  <a:pt x="9854000" y="612247"/>
                  <a:pt x="9851185" y="978413"/>
                </a:cubicBezTo>
                <a:lnTo>
                  <a:pt x="9848191" y="1367869"/>
                </a:lnTo>
                <a:lnTo>
                  <a:pt x="9981541" y="1403888"/>
                </a:lnTo>
                <a:cubicBezTo>
                  <a:pt x="10203669" y="1463889"/>
                  <a:pt x="10608346" y="1581701"/>
                  <a:pt x="10638766" y="1595222"/>
                </a:cubicBezTo>
                <a:lnTo>
                  <a:pt x="10667341" y="1607923"/>
                </a:lnTo>
                <a:lnTo>
                  <a:pt x="10667341" y="1207143"/>
                </a:lnTo>
                <a:cubicBezTo>
                  <a:pt x="10667341" y="956109"/>
                  <a:pt x="10662639" y="803453"/>
                  <a:pt x="10654756" y="798582"/>
                </a:cubicBezTo>
                <a:cubicBezTo>
                  <a:pt x="10634931" y="786329"/>
                  <a:pt x="9902779" y="588960"/>
                  <a:pt x="9877152" y="588960"/>
                </a:cubicBezTo>
                <a:close/>
                <a:moveTo>
                  <a:pt x="1414332" y="549688"/>
                </a:moveTo>
                <a:cubicBezTo>
                  <a:pt x="1407930" y="549044"/>
                  <a:pt x="1319824" y="560177"/>
                  <a:pt x="1218540" y="574430"/>
                </a:cubicBezTo>
                <a:cubicBezTo>
                  <a:pt x="1117260" y="588683"/>
                  <a:pt x="963508" y="607239"/>
                  <a:pt x="876872" y="615666"/>
                </a:cubicBezTo>
                <a:lnTo>
                  <a:pt x="719356" y="630987"/>
                </a:lnTo>
                <a:lnTo>
                  <a:pt x="727210" y="884702"/>
                </a:lnTo>
                <a:cubicBezTo>
                  <a:pt x="731530" y="1024245"/>
                  <a:pt x="738110" y="1141463"/>
                  <a:pt x="741832" y="1145187"/>
                </a:cubicBezTo>
                <a:cubicBezTo>
                  <a:pt x="748080" y="1151435"/>
                  <a:pt x="844080" y="1137301"/>
                  <a:pt x="1250292" y="1070328"/>
                </a:cubicBezTo>
                <a:cubicBezTo>
                  <a:pt x="1334112" y="1056510"/>
                  <a:pt x="1421264" y="1044963"/>
                  <a:pt x="1443966" y="1044672"/>
                </a:cubicBezTo>
                <a:lnTo>
                  <a:pt x="1485240" y="1044142"/>
                </a:lnTo>
                <a:lnTo>
                  <a:pt x="1485240" y="550860"/>
                </a:lnTo>
                <a:lnTo>
                  <a:pt x="1455608" y="550860"/>
                </a:lnTo>
                <a:cubicBezTo>
                  <a:pt x="1439308" y="550860"/>
                  <a:pt x="1420736" y="550333"/>
                  <a:pt x="1414332" y="549688"/>
                </a:cubicBezTo>
                <a:close/>
                <a:moveTo>
                  <a:pt x="3983966" y="430887"/>
                </a:moveTo>
                <a:cubicBezTo>
                  <a:pt x="3975236" y="427766"/>
                  <a:pt x="3919512" y="439220"/>
                  <a:pt x="3860140" y="456341"/>
                </a:cubicBezTo>
                <a:cubicBezTo>
                  <a:pt x="3800768" y="473461"/>
                  <a:pt x="3689326" y="505140"/>
                  <a:pt x="3612492" y="526739"/>
                </a:cubicBezTo>
                <a:cubicBezTo>
                  <a:pt x="3535656" y="548338"/>
                  <a:pt x="3419928" y="585707"/>
                  <a:pt x="3355316" y="609781"/>
                </a:cubicBezTo>
                <a:lnTo>
                  <a:pt x="3237840" y="653551"/>
                </a:lnTo>
                <a:lnTo>
                  <a:pt x="3237840" y="964155"/>
                </a:lnTo>
                <a:cubicBezTo>
                  <a:pt x="3237840" y="1134990"/>
                  <a:pt x="3239270" y="1271817"/>
                  <a:pt x="3241016" y="1268219"/>
                </a:cubicBezTo>
                <a:cubicBezTo>
                  <a:pt x="3246768" y="1256370"/>
                  <a:pt x="3621444" y="1161080"/>
                  <a:pt x="3820720" y="1120785"/>
                </a:cubicBezTo>
                <a:lnTo>
                  <a:pt x="4016248" y="1081247"/>
                </a:lnTo>
                <a:lnTo>
                  <a:pt x="4001752" y="933528"/>
                </a:lnTo>
                <a:cubicBezTo>
                  <a:pt x="3993780" y="852283"/>
                  <a:pt x="3990088" y="707229"/>
                  <a:pt x="3993548" y="611185"/>
                </a:cubicBezTo>
                <a:cubicBezTo>
                  <a:pt x="3998336" y="478335"/>
                  <a:pt x="3996044" y="435204"/>
                  <a:pt x="3983966" y="430887"/>
                </a:cubicBezTo>
                <a:close/>
                <a:moveTo>
                  <a:pt x="9051368" y="398461"/>
                </a:moveTo>
                <a:cubicBezTo>
                  <a:pt x="9045073" y="398461"/>
                  <a:pt x="9041241" y="567008"/>
                  <a:pt x="9042635" y="782635"/>
                </a:cubicBezTo>
                <a:cubicBezTo>
                  <a:pt x="9044001" y="993931"/>
                  <a:pt x="9049562" y="1171540"/>
                  <a:pt x="9054994" y="1177318"/>
                </a:cubicBezTo>
                <a:cubicBezTo>
                  <a:pt x="9060425" y="1183096"/>
                  <a:pt x="9124682" y="1201343"/>
                  <a:pt x="9197785" y="1217866"/>
                </a:cubicBezTo>
                <a:cubicBezTo>
                  <a:pt x="9270889" y="1234389"/>
                  <a:pt x="9434917" y="1273950"/>
                  <a:pt x="9562291" y="1305783"/>
                </a:cubicBezTo>
                <a:cubicBezTo>
                  <a:pt x="9689667" y="1337616"/>
                  <a:pt x="9799040" y="1363662"/>
                  <a:pt x="9805342" y="1363662"/>
                </a:cubicBezTo>
                <a:cubicBezTo>
                  <a:pt x="9812120" y="1363662"/>
                  <a:pt x="9812837" y="1199156"/>
                  <a:pt x="9807097" y="961127"/>
                </a:cubicBezTo>
                <a:lnTo>
                  <a:pt x="9797391" y="558594"/>
                </a:lnTo>
                <a:lnTo>
                  <a:pt x="9664041" y="525046"/>
                </a:lnTo>
                <a:cubicBezTo>
                  <a:pt x="9417204" y="462945"/>
                  <a:pt x="9105098" y="398461"/>
                  <a:pt x="9051368" y="398461"/>
                </a:cubicBezTo>
                <a:close/>
                <a:moveTo>
                  <a:pt x="2265232" y="371905"/>
                </a:moveTo>
                <a:cubicBezTo>
                  <a:pt x="2258830" y="371270"/>
                  <a:pt x="2159292" y="391708"/>
                  <a:pt x="2044040" y="417324"/>
                </a:cubicBezTo>
                <a:cubicBezTo>
                  <a:pt x="1928788" y="442940"/>
                  <a:pt x="1763054" y="477719"/>
                  <a:pt x="1675740" y="494610"/>
                </a:cubicBezTo>
                <a:cubicBezTo>
                  <a:pt x="1588428" y="511502"/>
                  <a:pt x="1517516" y="528211"/>
                  <a:pt x="1518160" y="531742"/>
                </a:cubicBezTo>
                <a:cubicBezTo>
                  <a:pt x="1518804" y="535272"/>
                  <a:pt x="1523140" y="647749"/>
                  <a:pt x="1527796" y="781689"/>
                </a:cubicBezTo>
                <a:cubicBezTo>
                  <a:pt x="1532456" y="915630"/>
                  <a:pt x="1538168" y="1027120"/>
                  <a:pt x="1540492" y="1029445"/>
                </a:cubicBezTo>
                <a:cubicBezTo>
                  <a:pt x="1542816" y="1031770"/>
                  <a:pt x="1624204" y="1013502"/>
                  <a:pt x="1721356" y="988851"/>
                </a:cubicBezTo>
                <a:cubicBezTo>
                  <a:pt x="1818504" y="964200"/>
                  <a:pt x="1996576" y="923547"/>
                  <a:pt x="2117066" y="898512"/>
                </a:cubicBezTo>
                <a:lnTo>
                  <a:pt x="2336140" y="852994"/>
                </a:lnTo>
                <a:lnTo>
                  <a:pt x="2329724" y="730503"/>
                </a:lnTo>
                <a:cubicBezTo>
                  <a:pt x="2326196" y="663132"/>
                  <a:pt x="2322476" y="555147"/>
                  <a:pt x="2321460" y="490536"/>
                </a:cubicBezTo>
                <a:cubicBezTo>
                  <a:pt x="2319872" y="389650"/>
                  <a:pt x="2316592" y="373061"/>
                  <a:pt x="2298242" y="373061"/>
                </a:cubicBezTo>
                <a:cubicBezTo>
                  <a:pt x="2286490" y="373061"/>
                  <a:pt x="2271636" y="372541"/>
                  <a:pt x="2265232" y="371905"/>
                </a:cubicBezTo>
                <a:close/>
                <a:moveTo>
                  <a:pt x="8254341" y="244043"/>
                </a:moveTo>
                <a:lnTo>
                  <a:pt x="8254341" y="632801"/>
                </a:lnTo>
                <a:cubicBezTo>
                  <a:pt x="8254341" y="846616"/>
                  <a:pt x="8258628" y="1020736"/>
                  <a:pt x="8263866" y="1019732"/>
                </a:cubicBezTo>
                <a:cubicBezTo>
                  <a:pt x="8282071" y="1016244"/>
                  <a:pt x="8946666" y="1149174"/>
                  <a:pt x="8975066" y="1161984"/>
                </a:cubicBezTo>
                <a:lnTo>
                  <a:pt x="9003641" y="1174874"/>
                </a:lnTo>
                <a:lnTo>
                  <a:pt x="9003641" y="387473"/>
                </a:lnTo>
                <a:lnTo>
                  <a:pt x="8975066" y="374733"/>
                </a:lnTo>
                <a:cubicBezTo>
                  <a:pt x="8932035" y="355547"/>
                  <a:pt x="8349015" y="245947"/>
                  <a:pt x="8282916" y="244618"/>
                </a:cubicBezTo>
                <a:close/>
                <a:moveTo>
                  <a:pt x="4769124" y="227917"/>
                </a:moveTo>
                <a:cubicBezTo>
                  <a:pt x="4754738" y="228962"/>
                  <a:pt x="4740570" y="231099"/>
                  <a:pt x="4730092" y="234075"/>
                </a:cubicBezTo>
                <a:cubicBezTo>
                  <a:pt x="4709136" y="240026"/>
                  <a:pt x="4571976" y="274074"/>
                  <a:pt x="4425292" y="309735"/>
                </a:cubicBezTo>
                <a:cubicBezTo>
                  <a:pt x="4278606" y="345397"/>
                  <a:pt x="4131808" y="386594"/>
                  <a:pt x="4099072" y="401283"/>
                </a:cubicBezTo>
                <a:lnTo>
                  <a:pt x="4039552" y="427992"/>
                </a:lnTo>
                <a:lnTo>
                  <a:pt x="4040480" y="740251"/>
                </a:lnTo>
                <a:cubicBezTo>
                  <a:pt x="4040990" y="911994"/>
                  <a:pt x="4045476" y="1056883"/>
                  <a:pt x="4050446" y="1062226"/>
                </a:cubicBezTo>
                <a:cubicBezTo>
                  <a:pt x="4055420" y="1067569"/>
                  <a:pt x="4116076" y="1055116"/>
                  <a:pt x="4185240" y="1034550"/>
                </a:cubicBezTo>
                <a:cubicBezTo>
                  <a:pt x="4315536" y="995811"/>
                  <a:pt x="4765872" y="905552"/>
                  <a:pt x="4830206" y="905282"/>
                </a:cubicBezTo>
                <a:lnTo>
                  <a:pt x="4866820" y="905128"/>
                </a:lnTo>
                <a:lnTo>
                  <a:pt x="4852542" y="832770"/>
                </a:lnTo>
                <a:cubicBezTo>
                  <a:pt x="4843368" y="786285"/>
                  <a:pt x="4840492" y="666180"/>
                  <a:pt x="4844500" y="496886"/>
                </a:cubicBezTo>
                <a:lnTo>
                  <a:pt x="4850741" y="233361"/>
                </a:lnTo>
                <a:lnTo>
                  <a:pt x="4809466" y="228308"/>
                </a:lnTo>
                <a:cubicBezTo>
                  <a:pt x="4798116" y="226918"/>
                  <a:pt x="4783510" y="226872"/>
                  <a:pt x="4769124" y="227917"/>
                </a:cubicBezTo>
                <a:close/>
                <a:moveTo>
                  <a:pt x="3171446" y="138948"/>
                </a:moveTo>
                <a:cubicBezTo>
                  <a:pt x="3162560" y="135914"/>
                  <a:pt x="3126716" y="141477"/>
                  <a:pt x="3091792" y="151306"/>
                </a:cubicBezTo>
                <a:cubicBezTo>
                  <a:pt x="2929194" y="197074"/>
                  <a:pt x="2633798" y="275185"/>
                  <a:pt x="2504478" y="306608"/>
                </a:cubicBezTo>
                <a:lnTo>
                  <a:pt x="2361664" y="341311"/>
                </a:lnTo>
                <a:lnTo>
                  <a:pt x="2367952" y="592992"/>
                </a:lnTo>
                <a:cubicBezTo>
                  <a:pt x="2372928" y="792171"/>
                  <a:pt x="2377552" y="841980"/>
                  <a:pt x="2390116" y="831765"/>
                </a:cubicBezTo>
                <a:cubicBezTo>
                  <a:pt x="2398848" y="824666"/>
                  <a:pt x="2540292" y="781509"/>
                  <a:pt x="2704440" y="735859"/>
                </a:cubicBezTo>
                <a:cubicBezTo>
                  <a:pt x="2868588" y="690210"/>
                  <a:pt x="3040040" y="642253"/>
                  <a:pt x="3085440" y="629289"/>
                </a:cubicBezTo>
                <a:lnTo>
                  <a:pt x="3167992" y="605719"/>
                </a:lnTo>
                <a:lnTo>
                  <a:pt x="3177796" y="375090"/>
                </a:lnTo>
                <a:cubicBezTo>
                  <a:pt x="3185544" y="192853"/>
                  <a:pt x="3184212" y="143304"/>
                  <a:pt x="3171446" y="138948"/>
                </a:cubicBezTo>
                <a:close/>
                <a:moveTo>
                  <a:pt x="7390364" y="116165"/>
                </a:moveTo>
                <a:lnTo>
                  <a:pt x="7387378" y="495363"/>
                </a:lnTo>
                <a:lnTo>
                  <a:pt x="7384391" y="874563"/>
                </a:lnTo>
                <a:lnTo>
                  <a:pt x="7460591" y="884707"/>
                </a:lnTo>
                <a:cubicBezTo>
                  <a:pt x="7502501" y="890287"/>
                  <a:pt x="7679800" y="920324"/>
                  <a:pt x="7854589" y="951456"/>
                </a:cubicBezTo>
                <a:cubicBezTo>
                  <a:pt x="8029378" y="982589"/>
                  <a:pt x="8179397" y="1008061"/>
                  <a:pt x="8187964" y="1008061"/>
                </a:cubicBezTo>
                <a:cubicBezTo>
                  <a:pt x="8199925" y="1008061"/>
                  <a:pt x="8203541" y="918444"/>
                  <a:pt x="8203541" y="622015"/>
                </a:cubicBezTo>
                <a:lnTo>
                  <a:pt x="8203541" y="235969"/>
                </a:lnTo>
                <a:lnTo>
                  <a:pt x="8117816" y="216082"/>
                </a:lnTo>
                <a:cubicBezTo>
                  <a:pt x="8005741" y="190085"/>
                  <a:pt x="7510739" y="119299"/>
                  <a:pt x="7425478" y="117079"/>
                </a:cubicBezTo>
                <a:close/>
                <a:moveTo>
                  <a:pt x="5666324" y="76381"/>
                </a:moveTo>
                <a:cubicBezTo>
                  <a:pt x="5647333" y="73861"/>
                  <a:pt x="5566068" y="81987"/>
                  <a:pt x="5485740" y="94440"/>
                </a:cubicBezTo>
                <a:cubicBezTo>
                  <a:pt x="5405412" y="106892"/>
                  <a:pt x="5291113" y="126016"/>
                  <a:pt x="5231740" y="136937"/>
                </a:cubicBezTo>
                <a:cubicBezTo>
                  <a:pt x="5172368" y="147858"/>
                  <a:pt x="5075212" y="165483"/>
                  <a:pt x="5015840" y="176104"/>
                </a:cubicBezTo>
                <a:cubicBezTo>
                  <a:pt x="4956468" y="186725"/>
                  <a:pt x="4903850" y="200821"/>
                  <a:pt x="4898912" y="207430"/>
                </a:cubicBezTo>
                <a:cubicBezTo>
                  <a:pt x="4886320" y="224280"/>
                  <a:pt x="4888636" y="857563"/>
                  <a:pt x="4901380" y="882114"/>
                </a:cubicBezTo>
                <a:cubicBezTo>
                  <a:pt x="4910740" y="900145"/>
                  <a:pt x="4930591" y="898593"/>
                  <a:pt x="5094004" y="867051"/>
                </a:cubicBezTo>
                <a:cubicBezTo>
                  <a:pt x="5205062" y="845614"/>
                  <a:pt x="5357160" y="827203"/>
                  <a:pt x="5483584" y="819895"/>
                </a:cubicBezTo>
                <a:cubicBezTo>
                  <a:pt x="5642986" y="810680"/>
                  <a:pt x="5691476" y="803880"/>
                  <a:pt x="5693132" y="790508"/>
                </a:cubicBezTo>
                <a:cubicBezTo>
                  <a:pt x="5694321" y="780940"/>
                  <a:pt x="5696544" y="617377"/>
                  <a:pt x="5698075" y="427036"/>
                </a:cubicBezTo>
                <a:lnTo>
                  <a:pt x="5700856" y="80962"/>
                </a:lnTo>
                <a:close/>
                <a:moveTo>
                  <a:pt x="6603340" y="26425"/>
                </a:moveTo>
                <a:lnTo>
                  <a:pt x="6603340" y="799804"/>
                </a:lnTo>
                <a:lnTo>
                  <a:pt x="6784316" y="809024"/>
                </a:lnTo>
                <a:cubicBezTo>
                  <a:pt x="6978796" y="818932"/>
                  <a:pt x="7211315" y="846082"/>
                  <a:pt x="7298666" y="869082"/>
                </a:cubicBezTo>
                <a:lnTo>
                  <a:pt x="7352641" y="883294"/>
                </a:lnTo>
                <a:lnTo>
                  <a:pt x="7352641" y="121080"/>
                </a:lnTo>
                <a:lnTo>
                  <a:pt x="7311366" y="107883"/>
                </a:lnTo>
                <a:cubicBezTo>
                  <a:pt x="7288665" y="100625"/>
                  <a:pt x="7235801" y="91023"/>
                  <a:pt x="7193891" y="86546"/>
                </a:cubicBezTo>
                <a:cubicBezTo>
                  <a:pt x="7151981" y="82069"/>
                  <a:pt x="7066256" y="67079"/>
                  <a:pt x="7003392" y="53236"/>
                </a:cubicBezTo>
                <a:cubicBezTo>
                  <a:pt x="6929238" y="36908"/>
                  <a:pt x="6838908" y="27779"/>
                  <a:pt x="6746216" y="27246"/>
                </a:cubicBezTo>
                <a:close/>
                <a:moveTo>
                  <a:pt x="6421296" y="24905"/>
                </a:moveTo>
                <a:cubicBezTo>
                  <a:pt x="6354850" y="24811"/>
                  <a:pt x="6254250" y="27128"/>
                  <a:pt x="6165192" y="31080"/>
                </a:cubicBezTo>
                <a:cubicBezTo>
                  <a:pt x="5975136" y="39513"/>
                  <a:pt x="5762650" y="66520"/>
                  <a:pt x="5744636" y="84533"/>
                </a:cubicBezTo>
                <a:cubicBezTo>
                  <a:pt x="5741220" y="87949"/>
                  <a:pt x="5742434" y="250207"/>
                  <a:pt x="5747332" y="445106"/>
                </a:cubicBezTo>
                <a:lnTo>
                  <a:pt x="5756242" y="799467"/>
                </a:lnTo>
                <a:lnTo>
                  <a:pt x="6144866" y="788049"/>
                </a:lnTo>
                <a:cubicBezTo>
                  <a:pt x="6358610" y="781769"/>
                  <a:pt x="6539052" y="776944"/>
                  <a:pt x="6545852" y="777326"/>
                </a:cubicBezTo>
                <a:cubicBezTo>
                  <a:pt x="6553498" y="777756"/>
                  <a:pt x="6560128" y="635335"/>
                  <a:pt x="6563226" y="404092"/>
                </a:cubicBezTo>
                <a:lnTo>
                  <a:pt x="6568236" y="30162"/>
                </a:lnTo>
                <a:lnTo>
                  <a:pt x="6474664" y="25831"/>
                </a:lnTo>
                <a:cubicBezTo>
                  <a:pt x="6461798" y="25236"/>
                  <a:pt x="6443444" y="24937"/>
                  <a:pt x="6421296" y="24905"/>
                </a:cubicBezTo>
                <a:close/>
                <a:moveTo>
                  <a:pt x="3541070" y="0"/>
                </a:moveTo>
                <a:lnTo>
                  <a:pt x="3590935" y="0"/>
                </a:lnTo>
                <a:lnTo>
                  <a:pt x="3626427" y="4760"/>
                </a:lnTo>
                <a:cubicBezTo>
                  <a:pt x="3637760" y="7032"/>
                  <a:pt x="3643932" y="9304"/>
                  <a:pt x="3642208" y="11027"/>
                </a:cubicBezTo>
                <a:cubicBezTo>
                  <a:pt x="3638764" y="14473"/>
                  <a:pt x="3579232" y="29419"/>
                  <a:pt x="3509918" y="44242"/>
                </a:cubicBezTo>
                <a:cubicBezTo>
                  <a:pt x="3440604" y="59064"/>
                  <a:pt x="3349600" y="81286"/>
                  <a:pt x="3307692" y="93623"/>
                </a:cubicBezTo>
                <a:lnTo>
                  <a:pt x="3231492" y="116053"/>
                </a:lnTo>
                <a:lnTo>
                  <a:pt x="3234380" y="360326"/>
                </a:lnTo>
                <a:cubicBezTo>
                  <a:pt x="3235968" y="494675"/>
                  <a:pt x="3241684" y="598967"/>
                  <a:pt x="3247080" y="592085"/>
                </a:cubicBezTo>
                <a:cubicBezTo>
                  <a:pt x="3257440" y="578871"/>
                  <a:pt x="3818312" y="419032"/>
                  <a:pt x="3934718" y="396119"/>
                </a:cubicBezTo>
                <a:lnTo>
                  <a:pt x="4002944" y="382690"/>
                </a:lnTo>
                <a:lnTo>
                  <a:pt x="3993832" y="193726"/>
                </a:lnTo>
                <a:cubicBezTo>
                  <a:pt x="3984852" y="7465"/>
                  <a:pt x="3985100" y="4762"/>
                  <a:pt x="4011332" y="4762"/>
                </a:cubicBezTo>
                <a:cubicBezTo>
                  <a:pt x="4037120" y="4762"/>
                  <a:pt x="4037940" y="10437"/>
                  <a:pt x="4037940" y="188912"/>
                </a:cubicBezTo>
                <a:cubicBezTo>
                  <a:pt x="4037940" y="290195"/>
                  <a:pt x="4040584" y="373062"/>
                  <a:pt x="4043812" y="373062"/>
                </a:cubicBezTo>
                <a:cubicBezTo>
                  <a:pt x="4047040" y="373062"/>
                  <a:pt x="4171340" y="339286"/>
                  <a:pt x="4320036" y="298003"/>
                </a:cubicBezTo>
                <a:cubicBezTo>
                  <a:pt x="4468732" y="256721"/>
                  <a:pt x="4649708" y="212983"/>
                  <a:pt x="4722208" y="200808"/>
                </a:cubicBezTo>
                <a:lnTo>
                  <a:pt x="4854028" y="178672"/>
                </a:lnTo>
                <a:lnTo>
                  <a:pt x="4845945" y="91717"/>
                </a:lnTo>
                <a:cubicBezTo>
                  <a:pt x="4838392" y="10443"/>
                  <a:pt x="4839529" y="4762"/>
                  <a:pt x="4863352" y="4762"/>
                </a:cubicBezTo>
                <a:cubicBezTo>
                  <a:pt x="4886257" y="4762"/>
                  <a:pt x="4888840" y="13133"/>
                  <a:pt x="4888840" y="87312"/>
                </a:cubicBezTo>
                <a:cubicBezTo>
                  <a:pt x="4888840" y="132714"/>
                  <a:pt x="4890547" y="169862"/>
                  <a:pt x="4892628" y="169862"/>
                </a:cubicBezTo>
                <a:cubicBezTo>
                  <a:pt x="4894712" y="169862"/>
                  <a:pt x="4999012" y="147679"/>
                  <a:pt x="5124404" y="120568"/>
                </a:cubicBezTo>
                <a:cubicBezTo>
                  <a:pt x="5249796" y="93456"/>
                  <a:pt x="5430972" y="63701"/>
                  <a:pt x="5527016" y="54446"/>
                </a:cubicBezTo>
                <a:cubicBezTo>
                  <a:pt x="5652716" y="42334"/>
                  <a:pt x="5701640" y="33016"/>
                  <a:pt x="5701640" y="21191"/>
                </a:cubicBezTo>
                <a:cubicBezTo>
                  <a:pt x="5701640" y="1250"/>
                  <a:pt x="5735752" y="-855"/>
                  <a:pt x="5742264" y="18683"/>
                </a:cubicBezTo>
                <a:cubicBezTo>
                  <a:pt x="5745630" y="28779"/>
                  <a:pt x="5784922" y="28779"/>
                  <a:pt x="5885228" y="18683"/>
                </a:cubicBezTo>
                <a:cubicBezTo>
                  <a:pt x="6051060" y="1994"/>
                  <a:pt x="6914600" y="18"/>
                  <a:pt x="7003898" y="16124"/>
                </a:cubicBezTo>
                <a:lnTo>
                  <a:pt x="7180035" y="47874"/>
                </a:lnTo>
                <a:cubicBezTo>
                  <a:pt x="7337718" y="76288"/>
                  <a:pt x="7352641" y="75305"/>
                  <a:pt x="7352641" y="36512"/>
                </a:cubicBezTo>
                <a:cubicBezTo>
                  <a:pt x="7352641" y="16756"/>
                  <a:pt x="7359837" y="4762"/>
                  <a:pt x="7371691" y="4762"/>
                </a:cubicBezTo>
                <a:cubicBezTo>
                  <a:pt x="7384391" y="4762"/>
                  <a:pt x="7390741" y="17462"/>
                  <a:pt x="7390741" y="42862"/>
                </a:cubicBezTo>
                <a:cubicBezTo>
                  <a:pt x="7390741" y="74843"/>
                  <a:pt x="7395745" y="80962"/>
                  <a:pt x="7421902" y="80962"/>
                </a:cubicBezTo>
                <a:cubicBezTo>
                  <a:pt x="7474461" y="80962"/>
                  <a:pt x="7886459" y="132462"/>
                  <a:pt x="7990373" y="152021"/>
                </a:cubicBezTo>
                <a:cubicBezTo>
                  <a:pt x="8044263" y="162164"/>
                  <a:pt x="8114272" y="175305"/>
                  <a:pt x="8145948" y="181223"/>
                </a:cubicBezTo>
                <a:lnTo>
                  <a:pt x="8203541" y="191983"/>
                </a:lnTo>
                <a:lnTo>
                  <a:pt x="8203541" y="98372"/>
                </a:lnTo>
                <a:cubicBezTo>
                  <a:pt x="8203541" y="13899"/>
                  <a:pt x="8205968" y="4762"/>
                  <a:pt x="8228407" y="4762"/>
                </a:cubicBezTo>
                <a:cubicBezTo>
                  <a:pt x="8251039" y="4762"/>
                  <a:pt x="8253036" y="12985"/>
                  <a:pt x="8250632" y="96299"/>
                </a:cubicBezTo>
                <a:lnTo>
                  <a:pt x="8247991" y="187836"/>
                </a:lnTo>
                <a:lnTo>
                  <a:pt x="8349591" y="205203"/>
                </a:lnTo>
                <a:cubicBezTo>
                  <a:pt x="8405471" y="214755"/>
                  <a:pt x="8570841" y="247858"/>
                  <a:pt x="8717079" y="278766"/>
                </a:cubicBezTo>
                <a:cubicBezTo>
                  <a:pt x="8863319" y="309674"/>
                  <a:pt x="8987619" y="334962"/>
                  <a:pt x="8993304" y="334962"/>
                </a:cubicBezTo>
                <a:cubicBezTo>
                  <a:pt x="8998989" y="334962"/>
                  <a:pt x="9003641" y="260667"/>
                  <a:pt x="9003641" y="169862"/>
                </a:cubicBezTo>
                <a:cubicBezTo>
                  <a:pt x="9003641" y="31573"/>
                  <a:pt x="9006735" y="4762"/>
                  <a:pt x="9022691" y="4762"/>
                </a:cubicBezTo>
                <a:cubicBezTo>
                  <a:pt x="9038679" y="4762"/>
                  <a:pt x="9041741" y="32184"/>
                  <a:pt x="9041741" y="175356"/>
                </a:cubicBezTo>
                <a:cubicBezTo>
                  <a:pt x="9041741" y="303268"/>
                  <a:pt x="9045713" y="345996"/>
                  <a:pt x="9057616" y="346132"/>
                </a:cubicBezTo>
                <a:cubicBezTo>
                  <a:pt x="9101997" y="346638"/>
                  <a:pt x="9728983" y="494618"/>
                  <a:pt x="9796464" y="520512"/>
                </a:cubicBezTo>
                <a:cubicBezTo>
                  <a:pt x="9814235" y="527332"/>
                  <a:pt x="9816441" y="499281"/>
                  <a:pt x="9816441" y="266471"/>
                </a:cubicBezTo>
                <a:cubicBezTo>
                  <a:pt x="9816441" y="43902"/>
                  <a:pt x="9819252" y="4762"/>
                  <a:pt x="9835234" y="4762"/>
                </a:cubicBezTo>
                <a:cubicBezTo>
                  <a:pt x="9851299" y="4762"/>
                  <a:pt x="9853602" y="42009"/>
                  <a:pt x="9851109" y="261531"/>
                </a:cubicBezTo>
                <a:lnTo>
                  <a:pt x="9848191" y="518299"/>
                </a:lnTo>
                <a:lnTo>
                  <a:pt x="9949791" y="546280"/>
                </a:lnTo>
                <a:cubicBezTo>
                  <a:pt x="10005671" y="561669"/>
                  <a:pt x="10183960" y="611858"/>
                  <a:pt x="10345991" y="657811"/>
                </a:cubicBezTo>
                <a:cubicBezTo>
                  <a:pt x="10508020" y="703763"/>
                  <a:pt x="10646651" y="741361"/>
                  <a:pt x="10654058" y="741361"/>
                </a:cubicBezTo>
                <a:cubicBezTo>
                  <a:pt x="10663433" y="741361"/>
                  <a:pt x="10664948" y="629460"/>
                  <a:pt x="10659042" y="373062"/>
                </a:cubicBezTo>
                <a:lnTo>
                  <a:pt x="10650558" y="4762"/>
                </a:lnTo>
                <a:lnTo>
                  <a:pt x="10705441" y="4762"/>
                </a:lnTo>
                <a:lnTo>
                  <a:pt x="10705441" y="761821"/>
                </a:lnTo>
                <a:lnTo>
                  <a:pt x="10888515" y="815091"/>
                </a:lnTo>
                <a:cubicBezTo>
                  <a:pt x="11068515" y="867466"/>
                  <a:pt x="11074890" y="868361"/>
                  <a:pt x="11268066" y="868361"/>
                </a:cubicBezTo>
                <a:lnTo>
                  <a:pt x="11464541" y="868361"/>
                </a:lnTo>
                <a:lnTo>
                  <a:pt x="11467143" y="503236"/>
                </a:lnTo>
                <a:cubicBezTo>
                  <a:pt x="11468574" y="302418"/>
                  <a:pt x="11467798" y="109537"/>
                  <a:pt x="11465418" y="74612"/>
                </a:cubicBezTo>
                <a:lnTo>
                  <a:pt x="11461091" y="11112"/>
                </a:lnTo>
                <a:lnTo>
                  <a:pt x="11232491" y="4317"/>
                </a:lnTo>
                <a:cubicBezTo>
                  <a:pt x="11106761" y="580"/>
                  <a:pt x="11271067" y="-849"/>
                  <a:pt x="11597616" y="1142"/>
                </a:cubicBezTo>
                <a:cubicBezTo>
                  <a:pt x="11982553" y="3489"/>
                  <a:pt x="12191341" y="9228"/>
                  <a:pt x="12191341" y="17462"/>
                </a:cubicBezTo>
                <a:cubicBezTo>
                  <a:pt x="12191341" y="25609"/>
                  <a:pt x="12070691" y="30162"/>
                  <a:pt x="11854791" y="30162"/>
                </a:cubicBezTo>
                <a:lnTo>
                  <a:pt x="11518241" y="30162"/>
                </a:lnTo>
                <a:lnTo>
                  <a:pt x="11518241" y="864410"/>
                </a:lnTo>
                <a:lnTo>
                  <a:pt x="11692866" y="866339"/>
                </a:lnTo>
                <a:cubicBezTo>
                  <a:pt x="12056517" y="870356"/>
                  <a:pt x="12191341" y="879491"/>
                  <a:pt x="12191341" y="900111"/>
                </a:cubicBezTo>
                <a:cubicBezTo>
                  <a:pt x="12191341" y="916563"/>
                  <a:pt x="12145646" y="919161"/>
                  <a:pt x="11856290" y="919161"/>
                </a:cubicBezTo>
                <a:lnTo>
                  <a:pt x="11521239" y="919161"/>
                </a:lnTo>
                <a:lnTo>
                  <a:pt x="11511938" y="1247731"/>
                </a:lnTo>
                <a:cubicBezTo>
                  <a:pt x="11506822" y="1428443"/>
                  <a:pt x="11506663" y="1616406"/>
                  <a:pt x="11511586" y="1665424"/>
                </a:cubicBezTo>
                <a:lnTo>
                  <a:pt x="11520536" y="1754547"/>
                </a:lnTo>
                <a:lnTo>
                  <a:pt x="11855938" y="1763864"/>
                </a:lnTo>
                <a:cubicBezTo>
                  <a:pt x="12178537" y="1772824"/>
                  <a:pt x="12191341" y="1774139"/>
                  <a:pt x="12191341" y="1798310"/>
                </a:cubicBezTo>
                <a:cubicBezTo>
                  <a:pt x="12191341" y="1822295"/>
                  <a:pt x="12187139" y="1822820"/>
                  <a:pt x="12099266" y="1809807"/>
                </a:cubicBezTo>
                <a:cubicBezTo>
                  <a:pt x="12048625" y="1802307"/>
                  <a:pt x="11897178" y="1795388"/>
                  <a:pt x="11762716" y="1794431"/>
                </a:cubicBezTo>
                <a:lnTo>
                  <a:pt x="11518241" y="1792689"/>
                </a:lnTo>
                <a:lnTo>
                  <a:pt x="11518241" y="2675836"/>
                </a:lnTo>
                <a:lnTo>
                  <a:pt x="11854791" y="2667656"/>
                </a:lnTo>
                <a:cubicBezTo>
                  <a:pt x="12184696" y="2659637"/>
                  <a:pt x="12191341" y="2659974"/>
                  <a:pt x="12191341" y="2684667"/>
                </a:cubicBezTo>
                <a:cubicBezTo>
                  <a:pt x="12191341" y="2709057"/>
                  <a:pt x="12183538" y="2709734"/>
                  <a:pt x="11946866" y="2705883"/>
                </a:cubicBezTo>
                <a:cubicBezTo>
                  <a:pt x="11812404" y="2703693"/>
                  <a:pt x="11661891" y="2703123"/>
                  <a:pt x="11612392" y="2704612"/>
                </a:cubicBezTo>
                <a:lnTo>
                  <a:pt x="11522393" y="2707321"/>
                </a:lnTo>
                <a:lnTo>
                  <a:pt x="11513901" y="3104342"/>
                </a:lnTo>
                <a:cubicBezTo>
                  <a:pt x="11509231" y="3322700"/>
                  <a:pt x="11506972" y="3502917"/>
                  <a:pt x="11508882" y="3504827"/>
                </a:cubicBezTo>
                <a:cubicBezTo>
                  <a:pt x="11520517" y="3516462"/>
                  <a:pt x="11946051" y="3546982"/>
                  <a:pt x="12025446" y="3541876"/>
                </a:cubicBezTo>
                <a:cubicBezTo>
                  <a:pt x="12127543" y="3535311"/>
                  <a:pt x="12191341" y="3550875"/>
                  <a:pt x="12191341" y="3582347"/>
                </a:cubicBezTo>
                <a:cubicBezTo>
                  <a:pt x="12191341" y="3598567"/>
                  <a:pt x="12166271" y="3599029"/>
                  <a:pt x="11997666" y="3585910"/>
                </a:cubicBezTo>
                <a:cubicBezTo>
                  <a:pt x="11891145" y="3577621"/>
                  <a:pt x="11738491" y="3565967"/>
                  <a:pt x="11658436" y="3560010"/>
                </a:cubicBezTo>
                <a:cubicBezTo>
                  <a:pt x="11578380" y="3554055"/>
                  <a:pt x="11509070" y="3547499"/>
                  <a:pt x="11504415" y="3545442"/>
                </a:cubicBezTo>
                <a:cubicBezTo>
                  <a:pt x="11499760" y="3543385"/>
                  <a:pt x="11493822" y="3696008"/>
                  <a:pt x="11491221" y="3884603"/>
                </a:cubicBezTo>
                <a:lnTo>
                  <a:pt x="11486491" y="4227503"/>
                </a:lnTo>
                <a:lnTo>
                  <a:pt x="11588091" y="4248223"/>
                </a:lnTo>
                <a:cubicBezTo>
                  <a:pt x="12076914" y="4347914"/>
                  <a:pt x="12218842" y="4388385"/>
                  <a:pt x="12187950" y="4419277"/>
                </a:cubicBezTo>
                <a:cubicBezTo>
                  <a:pt x="12184359" y="4422868"/>
                  <a:pt x="12119359" y="4411296"/>
                  <a:pt x="12043506" y="4393562"/>
                </a:cubicBezTo>
                <a:cubicBezTo>
                  <a:pt x="11766968" y="4328908"/>
                  <a:pt x="11486508" y="4274834"/>
                  <a:pt x="11487196" y="4286303"/>
                </a:cubicBezTo>
                <a:cubicBezTo>
                  <a:pt x="11487585" y="4292769"/>
                  <a:pt x="11482275" y="4463565"/>
                  <a:pt x="11475399" y="4665849"/>
                </a:cubicBezTo>
                <a:cubicBezTo>
                  <a:pt x="11468522" y="4868134"/>
                  <a:pt x="11465843" y="5036588"/>
                  <a:pt x="11469446" y="5040191"/>
                </a:cubicBezTo>
                <a:cubicBezTo>
                  <a:pt x="11473048" y="5043793"/>
                  <a:pt x="11526935" y="5055547"/>
                  <a:pt x="11589193" y="5066310"/>
                </a:cubicBezTo>
                <a:cubicBezTo>
                  <a:pt x="11714545" y="5087980"/>
                  <a:pt x="11748141" y="5094610"/>
                  <a:pt x="11969091" y="5141283"/>
                </a:cubicBezTo>
                <a:cubicBezTo>
                  <a:pt x="12153633" y="5180265"/>
                  <a:pt x="12191341" y="5193529"/>
                  <a:pt x="12191341" y="5219461"/>
                </a:cubicBezTo>
                <a:cubicBezTo>
                  <a:pt x="12191341" y="5236854"/>
                  <a:pt x="12183676" y="5237494"/>
                  <a:pt x="12131016" y="5224494"/>
                </a:cubicBezTo>
                <a:cubicBezTo>
                  <a:pt x="11895185" y="5166281"/>
                  <a:pt x="11490171" y="5085460"/>
                  <a:pt x="11455711" y="5089738"/>
                </a:cubicBezTo>
                <a:cubicBezTo>
                  <a:pt x="11449667" y="5090489"/>
                  <a:pt x="11442689" y="5236374"/>
                  <a:pt x="11440206" y="5413927"/>
                </a:cubicBezTo>
                <a:lnTo>
                  <a:pt x="11435691" y="5736750"/>
                </a:lnTo>
                <a:lnTo>
                  <a:pt x="11609051" y="5790556"/>
                </a:lnTo>
                <a:cubicBezTo>
                  <a:pt x="12149940" y="5958430"/>
                  <a:pt x="12191341" y="5973366"/>
                  <a:pt x="12191341" y="6000615"/>
                </a:cubicBezTo>
                <a:cubicBezTo>
                  <a:pt x="12191341" y="6021908"/>
                  <a:pt x="12187279" y="6024297"/>
                  <a:pt x="12169116" y="6013688"/>
                </a:cubicBezTo>
                <a:cubicBezTo>
                  <a:pt x="12119231" y="5984550"/>
                  <a:pt x="11486975" y="5795953"/>
                  <a:pt x="11439178" y="5795953"/>
                </a:cubicBezTo>
                <a:cubicBezTo>
                  <a:pt x="11435420" y="5795953"/>
                  <a:pt x="11424740" y="5948829"/>
                  <a:pt x="11415443" y="6135678"/>
                </a:cubicBezTo>
                <a:lnTo>
                  <a:pt x="11398066" y="6484916"/>
                </a:lnTo>
                <a:cubicBezTo>
                  <a:pt x="11397805" y="6490148"/>
                  <a:pt x="11563326" y="6550865"/>
                  <a:pt x="11765891" y="6619844"/>
                </a:cubicBezTo>
                <a:cubicBezTo>
                  <a:pt x="11968456" y="6688822"/>
                  <a:pt x="12147050" y="6752304"/>
                  <a:pt x="12162766" y="6760915"/>
                </a:cubicBezTo>
                <a:cubicBezTo>
                  <a:pt x="12175544" y="6767916"/>
                  <a:pt x="12185697" y="6780676"/>
                  <a:pt x="12190172" y="6791685"/>
                </a:cubicBezTo>
                <a:lnTo>
                  <a:pt x="12192000" y="6804258"/>
                </a:lnTo>
                <a:lnTo>
                  <a:pt x="12192000" y="6806116"/>
                </a:lnTo>
                <a:lnTo>
                  <a:pt x="12183514" y="6811953"/>
                </a:lnTo>
                <a:cubicBezTo>
                  <a:pt x="12179209" y="6811953"/>
                  <a:pt x="12006126" y="6754803"/>
                  <a:pt x="11798885" y="6684953"/>
                </a:cubicBezTo>
                <a:cubicBezTo>
                  <a:pt x="11591643" y="6615103"/>
                  <a:pt x="11418001" y="6557953"/>
                  <a:pt x="11413012" y="6557953"/>
                </a:cubicBezTo>
                <a:cubicBezTo>
                  <a:pt x="11408023" y="6557953"/>
                  <a:pt x="11403941" y="6626533"/>
                  <a:pt x="11403941" y="6710353"/>
                </a:cubicBezTo>
                <a:cubicBezTo>
                  <a:pt x="11403941" y="6783341"/>
                  <a:pt x="11403662" y="6821441"/>
                  <a:pt x="11400215" y="6841294"/>
                </a:cubicBezTo>
                <a:lnTo>
                  <a:pt x="11392945" y="6858000"/>
                </a:lnTo>
                <a:lnTo>
                  <a:pt x="11361804" y="6858000"/>
                </a:lnTo>
                <a:lnTo>
                  <a:pt x="11357818" y="6852103"/>
                </a:lnTo>
                <a:cubicBezTo>
                  <a:pt x="11351101" y="6835968"/>
                  <a:pt x="11350167" y="6795636"/>
                  <a:pt x="11348902" y="6695266"/>
                </a:cubicBezTo>
                <a:lnTo>
                  <a:pt x="11346791" y="6527779"/>
                </a:lnTo>
                <a:lnTo>
                  <a:pt x="11181691" y="6478950"/>
                </a:lnTo>
                <a:cubicBezTo>
                  <a:pt x="10864629" y="6385179"/>
                  <a:pt x="10546008" y="6306752"/>
                  <a:pt x="10533386" y="6319375"/>
                </a:cubicBezTo>
                <a:cubicBezTo>
                  <a:pt x="10526465" y="6326296"/>
                  <a:pt x="10501371" y="6678232"/>
                  <a:pt x="10500754" y="6777028"/>
                </a:cubicBezTo>
                <a:cubicBezTo>
                  <a:pt x="10500544" y="6810666"/>
                  <a:pt x="10499391" y="6832097"/>
                  <a:pt x="10496433" y="6845119"/>
                </a:cubicBezTo>
                <a:lnTo>
                  <a:pt x="10490886" y="6858000"/>
                </a:lnTo>
                <a:lnTo>
                  <a:pt x="10476229" y="6858000"/>
                </a:lnTo>
                <a:lnTo>
                  <a:pt x="10471557" y="6853602"/>
                </a:lnTo>
                <a:cubicBezTo>
                  <a:pt x="10464159" y="6832992"/>
                  <a:pt x="10463291" y="6771084"/>
                  <a:pt x="10465015" y="6605578"/>
                </a:cubicBezTo>
                <a:cubicBezTo>
                  <a:pt x="10466489" y="6464132"/>
                  <a:pt x="10468324" y="6334533"/>
                  <a:pt x="10469093" y="6317582"/>
                </a:cubicBezTo>
                <a:cubicBezTo>
                  <a:pt x="10470427" y="6288162"/>
                  <a:pt x="10462980" y="6285151"/>
                  <a:pt x="10305391" y="6251387"/>
                </a:cubicBezTo>
                <a:cubicBezTo>
                  <a:pt x="10116489" y="6210914"/>
                  <a:pt x="9692918" y="6143843"/>
                  <a:pt x="9683801" y="6152960"/>
                </a:cubicBezTo>
                <a:cubicBezTo>
                  <a:pt x="9678056" y="6158704"/>
                  <a:pt x="9638641" y="6745822"/>
                  <a:pt x="9638641" y="6825638"/>
                </a:cubicBezTo>
                <a:cubicBezTo>
                  <a:pt x="9638641" y="6838617"/>
                  <a:pt x="9637073" y="6847896"/>
                  <a:pt x="9633681" y="6853930"/>
                </a:cubicBezTo>
                <a:lnTo>
                  <a:pt x="9626345" y="6858000"/>
                </a:lnTo>
                <a:lnTo>
                  <a:pt x="9610121" y="6858000"/>
                </a:lnTo>
                <a:lnTo>
                  <a:pt x="9606723" y="6855891"/>
                </a:lnTo>
                <a:cubicBezTo>
                  <a:pt x="9598417" y="6839758"/>
                  <a:pt x="9597772" y="6788585"/>
                  <a:pt x="9599522" y="6637328"/>
                </a:cubicBezTo>
                <a:cubicBezTo>
                  <a:pt x="9601952" y="6427207"/>
                  <a:pt x="9617942" y="6128521"/>
                  <a:pt x="9626381" y="6135640"/>
                </a:cubicBezTo>
                <a:cubicBezTo>
                  <a:pt x="9628425" y="6137365"/>
                  <a:pt x="9564869" y="6127808"/>
                  <a:pt x="9485144" y="6114403"/>
                </a:cubicBezTo>
                <a:cubicBezTo>
                  <a:pt x="9342354" y="6090393"/>
                  <a:pt x="8831296" y="6052965"/>
                  <a:pt x="8818667" y="6065594"/>
                </a:cubicBezTo>
                <a:cubicBezTo>
                  <a:pt x="8804971" y="6079290"/>
                  <a:pt x="8763903" y="6595571"/>
                  <a:pt x="8767538" y="6708355"/>
                </a:cubicBezTo>
                <a:lnTo>
                  <a:pt x="8771362" y="6827006"/>
                </a:lnTo>
                <a:lnTo>
                  <a:pt x="9100227" y="6826216"/>
                </a:lnTo>
                <a:cubicBezTo>
                  <a:pt x="9281102" y="6825781"/>
                  <a:pt x="9463381" y="6830217"/>
                  <a:pt x="9505291" y="6836074"/>
                </a:cubicBezTo>
                <a:cubicBezTo>
                  <a:pt x="9552892" y="6842726"/>
                  <a:pt x="9357464" y="6846676"/>
                  <a:pt x="8984591" y="6846600"/>
                </a:cubicBezTo>
                <a:cubicBezTo>
                  <a:pt x="8656296" y="6846532"/>
                  <a:pt x="8419123" y="6842132"/>
                  <a:pt x="8457541" y="6836820"/>
                </a:cubicBezTo>
                <a:cubicBezTo>
                  <a:pt x="8495959" y="6831510"/>
                  <a:pt x="8571066" y="6829457"/>
                  <a:pt x="8624446" y="6832259"/>
                </a:cubicBezTo>
                <a:lnTo>
                  <a:pt x="8721501" y="6837353"/>
                </a:lnTo>
                <a:lnTo>
                  <a:pt x="8722828" y="6707178"/>
                </a:lnTo>
                <a:cubicBezTo>
                  <a:pt x="8724846" y="6509317"/>
                  <a:pt x="8748641" y="6136928"/>
                  <a:pt x="8761781" y="6097578"/>
                </a:cubicBezTo>
                <a:lnTo>
                  <a:pt x="8773444" y="6062653"/>
                </a:lnTo>
                <a:lnTo>
                  <a:pt x="8491668" y="6056647"/>
                </a:lnTo>
                <a:cubicBezTo>
                  <a:pt x="8285886" y="6052261"/>
                  <a:pt x="8179585" y="6055451"/>
                  <a:pt x="8097522" y="6068475"/>
                </a:cubicBezTo>
                <a:cubicBezTo>
                  <a:pt x="8035719" y="6078283"/>
                  <a:pt x="7982265" y="6089195"/>
                  <a:pt x="7978737" y="6092723"/>
                </a:cubicBezTo>
                <a:cubicBezTo>
                  <a:pt x="7965042" y="6106418"/>
                  <a:pt x="7925346" y="6658856"/>
                  <a:pt x="7930934" y="6757978"/>
                </a:cubicBezTo>
                <a:cubicBezTo>
                  <a:pt x="7933749" y="6807907"/>
                  <a:pt x="7934912" y="6834101"/>
                  <a:pt x="7932194" y="6847812"/>
                </a:cubicBezTo>
                <a:lnTo>
                  <a:pt x="7926323" y="6858000"/>
                </a:lnTo>
                <a:lnTo>
                  <a:pt x="7894173" y="6858000"/>
                </a:lnTo>
                <a:lnTo>
                  <a:pt x="7890481" y="6852533"/>
                </a:lnTo>
                <a:cubicBezTo>
                  <a:pt x="7884128" y="6836697"/>
                  <a:pt x="7884319" y="6796460"/>
                  <a:pt x="7885604" y="6694478"/>
                </a:cubicBezTo>
                <a:cubicBezTo>
                  <a:pt x="7887856" y="6515753"/>
                  <a:pt x="7906663" y="6180485"/>
                  <a:pt x="7917595" y="6124186"/>
                </a:cubicBezTo>
                <a:cubicBezTo>
                  <a:pt x="7923832" y="6092063"/>
                  <a:pt x="7921591" y="6090426"/>
                  <a:pt x="7870166" y="6089536"/>
                </a:cubicBezTo>
                <a:cubicBezTo>
                  <a:pt x="7798865" y="6088301"/>
                  <a:pt x="7449641" y="6132853"/>
                  <a:pt x="7319388" y="6159799"/>
                </a:cubicBezTo>
                <a:lnTo>
                  <a:pt x="7216284" y="6181129"/>
                </a:lnTo>
                <a:lnTo>
                  <a:pt x="7202180" y="6296516"/>
                </a:lnTo>
                <a:cubicBezTo>
                  <a:pt x="7194423" y="6359979"/>
                  <a:pt x="7187116" y="6513344"/>
                  <a:pt x="7185942" y="6637328"/>
                </a:cubicBezTo>
                <a:cubicBezTo>
                  <a:pt x="7184407" y="6799531"/>
                  <a:pt x="7183394" y="6845231"/>
                  <a:pt x="7172700" y="6857944"/>
                </a:cubicBezTo>
                <a:lnTo>
                  <a:pt x="7172532" y="6858000"/>
                </a:lnTo>
                <a:lnTo>
                  <a:pt x="7143612" y="6858000"/>
                </a:lnTo>
                <a:lnTo>
                  <a:pt x="7137034" y="6844324"/>
                </a:lnTo>
                <a:cubicBezTo>
                  <a:pt x="7133889" y="6827863"/>
                  <a:pt x="7133924" y="6796906"/>
                  <a:pt x="7134744" y="6738928"/>
                </a:cubicBezTo>
                <a:cubicBezTo>
                  <a:pt x="7135708" y="6670824"/>
                  <a:pt x="7143160" y="6519377"/>
                  <a:pt x="7151304" y="6402378"/>
                </a:cubicBezTo>
                <a:cubicBezTo>
                  <a:pt x="7159448" y="6285379"/>
                  <a:pt x="7162617" y="6189653"/>
                  <a:pt x="7158346" y="6189653"/>
                </a:cubicBezTo>
                <a:cubicBezTo>
                  <a:pt x="7154075" y="6189653"/>
                  <a:pt x="7051740" y="6206333"/>
                  <a:pt x="6930936" y="6226719"/>
                </a:cubicBezTo>
                <a:cubicBezTo>
                  <a:pt x="6740024" y="6258936"/>
                  <a:pt x="6464704" y="6326227"/>
                  <a:pt x="6416404" y="6352476"/>
                </a:cubicBezTo>
                <a:cubicBezTo>
                  <a:pt x="6404978" y="6358686"/>
                  <a:pt x="6402254" y="6388121"/>
                  <a:pt x="6406686" y="6457534"/>
                </a:cubicBezTo>
                <a:cubicBezTo>
                  <a:pt x="6410072" y="6510571"/>
                  <a:pt x="6409104" y="6623443"/>
                  <a:pt x="6404540" y="6708359"/>
                </a:cubicBezTo>
                <a:cubicBezTo>
                  <a:pt x="6399496" y="6802174"/>
                  <a:pt x="6395313" y="6842113"/>
                  <a:pt x="6387027" y="6856219"/>
                </a:cubicBezTo>
                <a:lnTo>
                  <a:pt x="6384345" y="6858000"/>
                </a:lnTo>
                <a:lnTo>
                  <a:pt x="6371699" y="6858000"/>
                </a:lnTo>
                <a:lnTo>
                  <a:pt x="6367512" y="6854375"/>
                </a:lnTo>
                <a:cubicBezTo>
                  <a:pt x="6360502" y="6835252"/>
                  <a:pt x="6361194" y="6776794"/>
                  <a:pt x="6366948" y="6615103"/>
                </a:cubicBezTo>
                <a:cubicBezTo>
                  <a:pt x="6374290" y="6408740"/>
                  <a:pt x="6372836" y="6367453"/>
                  <a:pt x="6358232" y="6367453"/>
                </a:cubicBezTo>
                <a:cubicBezTo>
                  <a:pt x="6273660" y="6367453"/>
                  <a:pt x="5960892" y="6445587"/>
                  <a:pt x="5766664" y="6515235"/>
                </a:cubicBezTo>
                <a:cubicBezTo>
                  <a:pt x="5701144" y="6538730"/>
                  <a:pt x="5645424" y="6557953"/>
                  <a:pt x="5642840" y="6557953"/>
                </a:cubicBezTo>
                <a:cubicBezTo>
                  <a:pt x="5640256" y="6557953"/>
                  <a:pt x="5638140" y="6626533"/>
                  <a:pt x="5638140" y="6710353"/>
                </a:cubicBezTo>
                <a:cubicBezTo>
                  <a:pt x="5638140" y="6782828"/>
                  <a:pt x="5637824" y="6820928"/>
                  <a:pt x="5634426" y="6840909"/>
                </a:cubicBezTo>
                <a:lnTo>
                  <a:pt x="5627230" y="6858000"/>
                </a:lnTo>
                <a:lnTo>
                  <a:pt x="5597061" y="6858000"/>
                </a:lnTo>
                <a:lnTo>
                  <a:pt x="5591057" y="6842512"/>
                </a:lnTo>
                <a:cubicBezTo>
                  <a:pt x="5588858" y="6823417"/>
                  <a:pt x="5590872" y="6786374"/>
                  <a:pt x="5595164" y="6714581"/>
                </a:cubicBezTo>
                <a:cubicBezTo>
                  <a:pt x="5603564" y="6574093"/>
                  <a:pt x="5602766" y="6566432"/>
                  <a:pt x="5579808" y="6566883"/>
                </a:cubicBezTo>
                <a:cubicBezTo>
                  <a:pt x="5539234" y="6567679"/>
                  <a:pt x="4949692" y="6735873"/>
                  <a:pt x="4892016" y="6763108"/>
                </a:cubicBezTo>
                <a:cubicBezTo>
                  <a:pt x="4846660" y="6784524"/>
                  <a:pt x="4838040" y="6794515"/>
                  <a:pt x="4838040" y="6825674"/>
                </a:cubicBezTo>
                <a:cubicBezTo>
                  <a:pt x="4838040" y="6837920"/>
                  <a:pt x="4836424" y="6847190"/>
                  <a:pt x="4833235" y="6853398"/>
                </a:cubicBezTo>
                <a:lnTo>
                  <a:pt x="4826229" y="6858000"/>
                </a:lnTo>
                <a:lnTo>
                  <a:pt x="4811149" y="6858000"/>
                </a:lnTo>
                <a:lnTo>
                  <a:pt x="4805021" y="6854286"/>
                </a:lnTo>
                <a:cubicBezTo>
                  <a:pt x="4801740" y="6848818"/>
                  <a:pt x="4799940" y="6840881"/>
                  <a:pt x="4799940" y="6831003"/>
                </a:cubicBezTo>
                <a:cubicBezTo>
                  <a:pt x="4799940" y="6792928"/>
                  <a:pt x="4808926" y="6793346"/>
                  <a:pt x="4660152" y="6824495"/>
                </a:cubicBezTo>
                <a:cubicBezTo>
                  <a:pt x="4594709" y="6838197"/>
                  <a:pt x="4532220" y="6848889"/>
                  <a:pt x="4487601" y="6854647"/>
                </a:cubicBezTo>
                <a:lnTo>
                  <a:pt x="4450704" y="6858000"/>
                </a:lnTo>
                <a:lnTo>
                  <a:pt x="4431521" y="6858000"/>
                </a:lnTo>
                <a:lnTo>
                  <a:pt x="4422270" y="6855191"/>
                </a:lnTo>
                <a:cubicBezTo>
                  <a:pt x="4434388" y="6843072"/>
                  <a:pt x="4700216" y="6761234"/>
                  <a:pt x="4750572" y="6754117"/>
                </a:cubicBezTo>
                <a:lnTo>
                  <a:pt x="4796456" y="6747634"/>
                </a:lnTo>
                <a:lnTo>
                  <a:pt x="4798024" y="6528968"/>
                </a:lnTo>
                <a:cubicBezTo>
                  <a:pt x="4798888" y="6408702"/>
                  <a:pt x="4806198" y="6165360"/>
                  <a:pt x="4814270" y="5988207"/>
                </a:cubicBezTo>
                <a:lnTo>
                  <a:pt x="4828944" y="5666111"/>
                </a:lnTo>
                <a:lnTo>
                  <a:pt x="4766818" y="5668694"/>
                </a:lnTo>
                <a:cubicBezTo>
                  <a:pt x="4732648" y="5670115"/>
                  <a:pt x="4670400" y="5679001"/>
                  <a:pt x="4628492" y="5688441"/>
                </a:cubicBezTo>
                <a:cubicBezTo>
                  <a:pt x="4586580" y="5697880"/>
                  <a:pt x="4466566" y="5723629"/>
                  <a:pt x="4361793" y="5745659"/>
                </a:cubicBezTo>
                <a:cubicBezTo>
                  <a:pt x="4257016" y="5767690"/>
                  <a:pt x="4148432" y="5792305"/>
                  <a:pt x="4120492" y="5800359"/>
                </a:cubicBezTo>
                <a:lnTo>
                  <a:pt x="4069692" y="5815003"/>
                </a:lnTo>
                <a:lnTo>
                  <a:pt x="4061912" y="6126153"/>
                </a:lnTo>
                <a:cubicBezTo>
                  <a:pt x="4057634" y="6297286"/>
                  <a:pt x="4056206" y="6530351"/>
                  <a:pt x="4058736" y="6644076"/>
                </a:cubicBezTo>
                <a:cubicBezTo>
                  <a:pt x="4061700" y="6777186"/>
                  <a:pt x="4061247" y="6827541"/>
                  <a:pt x="4053738" y="6847122"/>
                </a:cubicBezTo>
                <a:lnTo>
                  <a:pt x="4044073" y="6858000"/>
                </a:lnTo>
                <a:lnTo>
                  <a:pt x="4017725" y="6858000"/>
                </a:lnTo>
                <a:lnTo>
                  <a:pt x="4016885" y="6848045"/>
                </a:lnTo>
                <a:cubicBezTo>
                  <a:pt x="4015350" y="6797944"/>
                  <a:pt x="4018904" y="6591634"/>
                  <a:pt x="4025706" y="6348868"/>
                </a:cubicBezTo>
                <a:cubicBezTo>
                  <a:pt x="4033480" y="6071420"/>
                  <a:pt x="4037576" y="5842155"/>
                  <a:pt x="4034808" y="5839388"/>
                </a:cubicBezTo>
                <a:cubicBezTo>
                  <a:pt x="4027000" y="5831577"/>
                  <a:pt x="3364256" y="5986963"/>
                  <a:pt x="3312726" y="6008688"/>
                </a:cubicBezTo>
                <a:lnTo>
                  <a:pt x="3266960" y="6027981"/>
                </a:lnTo>
                <a:lnTo>
                  <a:pt x="3258752" y="6180661"/>
                </a:lnTo>
                <a:cubicBezTo>
                  <a:pt x="3254236" y="6264635"/>
                  <a:pt x="3250540" y="6452459"/>
                  <a:pt x="3250540" y="6598047"/>
                </a:cubicBezTo>
                <a:cubicBezTo>
                  <a:pt x="3250540" y="6787573"/>
                  <a:pt x="3249917" y="6841707"/>
                  <a:pt x="3239771" y="6856929"/>
                </a:cubicBezTo>
                <a:lnTo>
                  <a:pt x="3237260" y="6858000"/>
                </a:lnTo>
                <a:lnTo>
                  <a:pt x="3212015" y="6858000"/>
                </a:lnTo>
                <a:lnTo>
                  <a:pt x="3205501" y="6846622"/>
                </a:lnTo>
                <a:cubicBezTo>
                  <a:pt x="3201962" y="6833043"/>
                  <a:pt x="3201022" y="6808437"/>
                  <a:pt x="3200472" y="6764328"/>
                </a:cubicBezTo>
                <a:cubicBezTo>
                  <a:pt x="3199796" y="6710194"/>
                  <a:pt x="3204766" y="6527315"/>
                  <a:pt x="3211516" y="6357928"/>
                </a:cubicBezTo>
                <a:lnTo>
                  <a:pt x="3223788" y="6049953"/>
                </a:lnTo>
                <a:lnTo>
                  <a:pt x="3189160" y="6049953"/>
                </a:lnTo>
                <a:cubicBezTo>
                  <a:pt x="3054220" y="6049953"/>
                  <a:pt x="2463036" y="6109854"/>
                  <a:pt x="2434566" y="6126412"/>
                </a:cubicBezTo>
                <a:cubicBezTo>
                  <a:pt x="2414222" y="6138243"/>
                  <a:pt x="2412340" y="6169952"/>
                  <a:pt x="2412340" y="6501045"/>
                </a:cubicBezTo>
                <a:cubicBezTo>
                  <a:pt x="2412340" y="6735833"/>
                  <a:pt x="2410899" y="6821900"/>
                  <a:pt x="2403224" y="6850259"/>
                </a:cubicBezTo>
                <a:lnTo>
                  <a:pt x="2399761" y="6858000"/>
                </a:lnTo>
                <a:lnTo>
                  <a:pt x="2386830" y="6858000"/>
                </a:lnTo>
                <a:lnTo>
                  <a:pt x="2383359" y="6850208"/>
                </a:lnTo>
                <a:cubicBezTo>
                  <a:pt x="2375681" y="6821728"/>
                  <a:pt x="2374240" y="6735283"/>
                  <a:pt x="2374240" y="6499390"/>
                </a:cubicBezTo>
                <a:lnTo>
                  <a:pt x="2374240" y="6136026"/>
                </a:lnTo>
                <a:lnTo>
                  <a:pt x="2326616" y="6136904"/>
                </a:lnTo>
                <a:cubicBezTo>
                  <a:pt x="2230208" y="6138681"/>
                  <a:pt x="1592880" y="6216906"/>
                  <a:pt x="1583666" y="6228092"/>
                </a:cubicBezTo>
                <a:cubicBezTo>
                  <a:pt x="1578428" y="6234452"/>
                  <a:pt x="1574140" y="6379853"/>
                  <a:pt x="1574140" y="6551205"/>
                </a:cubicBezTo>
                <a:cubicBezTo>
                  <a:pt x="1574140" y="6752554"/>
                  <a:pt x="1572660" y="6827125"/>
                  <a:pt x="1564994" y="6851827"/>
                </a:cubicBezTo>
                <a:lnTo>
                  <a:pt x="1561839" y="6858000"/>
                </a:lnTo>
                <a:lnTo>
                  <a:pt x="1548341" y="6858000"/>
                </a:lnTo>
                <a:lnTo>
                  <a:pt x="1545190" y="6851847"/>
                </a:lnTo>
                <a:cubicBezTo>
                  <a:pt x="1537523" y="6827192"/>
                  <a:pt x="1536040" y="6752768"/>
                  <a:pt x="1536040" y="6551846"/>
                </a:cubicBezTo>
                <a:lnTo>
                  <a:pt x="1536040" y="6240939"/>
                </a:lnTo>
                <a:lnTo>
                  <a:pt x="1469366" y="6241667"/>
                </a:lnTo>
                <a:cubicBezTo>
                  <a:pt x="1432696" y="6242067"/>
                  <a:pt x="1362686" y="6247788"/>
                  <a:pt x="1313792" y="6254380"/>
                </a:cubicBezTo>
                <a:cubicBezTo>
                  <a:pt x="1264896" y="6260972"/>
                  <a:pt x="1121452" y="6272813"/>
                  <a:pt x="995028" y="6280694"/>
                </a:cubicBezTo>
                <a:lnTo>
                  <a:pt x="765162" y="6295021"/>
                </a:lnTo>
                <a:lnTo>
                  <a:pt x="750594" y="6486812"/>
                </a:lnTo>
                <a:cubicBezTo>
                  <a:pt x="742580" y="6592297"/>
                  <a:pt x="738864" y="6720037"/>
                  <a:pt x="742332" y="6770678"/>
                </a:cubicBezTo>
                <a:cubicBezTo>
                  <a:pt x="744942" y="6808769"/>
                  <a:pt x="745697" y="6831788"/>
                  <a:pt x="743830" y="6845284"/>
                </a:cubicBezTo>
                <a:lnTo>
                  <a:pt x="739346" y="6858000"/>
                </a:lnTo>
                <a:lnTo>
                  <a:pt x="722670" y="6858000"/>
                </a:lnTo>
                <a:lnTo>
                  <a:pt x="719709" y="6852633"/>
                </a:lnTo>
                <a:cubicBezTo>
                  <a:pt x="712049" y="6829813"/>
                  <a:pt x="710540" y="6761153"/>
                  <a:pt x="710540" y="6577003"/>
                </a:cubicBezTo>
                <a:lnTo>
                  <a:pt x="710540" y="6291253"/>
                </a:lnTo>
                <a:lnTo>
                  <a:pt x="361292" y="6291253"/>
                </a:lnTo>
                <a:cubicBezTo>
                  <a:pt x="77906" y="6291253"/>
                  <a:pt x="12040" y="6288045"/>
                  <a:pt x="12040" y="6274241"/>
                </a:cubicBezTo>
                <a:cubicBezTo>
                  <a:pt x="12040" y="6260642"/>
                  <a:pt x="81228" y="6255594"/>
                  <a:pt x="356818" y="6249080"/>
                </a:cubicBezTo>
                <a:cubicBezTo>
                  <a:pt x="546446" y="6244598"/>
                  <a:pt x="700160" y="6236538"/>
                  <a:pt x="698408" y="6231167"/>
                </a:cubicBezTo>
                <a:cubicBezTo>
                  <a:pt x="696652" y="6225797"/>
                  <a:pt x="702276" y="6030891"/>
                  <a:pt x="710904" y="5798044"/>
                </a:cubicBezTo>
                <a:lnTo>
                  <a:pt x="726588" y="5374684"/>
                </a:lnTo>
                <a:lnTo>
                  <a:pt x="607440" y="5375526"/>
                </a:lnTo>
                <a:cubicBezTo>
                  <a:pt x="541908" y="5375988"/>
                  <a:pt x="381136" y="5382681"/>
                  <a:pt x="250166" y="5390398"/>
                </a:cubicBezTo>
                <a:cubicBezTo>
                  <a:pt x="12760" y="5404387"/>
                  <a:pt x="12040" y="5404349"/>
                  <a:pt x="12040" y="5377941"/>
                </a:cubicBezTo>
                <a:cubicBezTo>
                  <a:pt x="12040" y="5352956"/>
                  <a:pt x="20508" y="5351090"/>
                  <a:pt x="161266" y="5345061"/>
                </a:cubicBezTo>
                <a:cubicBezTo>
                  <a:pt x="243340" y="5341545"/>
                  <a:pt x="403360" y="5337793"/>
                  <a:pt x="516866" y="5336723"/>
                </a:cubicBezTo>
                <a:lnTo>
                  <a:pt x="723240" y="5334776"/>
                </a:lnTo>
                <a:lnTo>
                  <a:pt x="723240" y="4462231"/>
                </a:lnTo>
                <a:lnTo>
                  <a:pt x="650216" y="4462545"/>
                </a:lnTo>
                <a:cubicBezTo>
                  <a:pt x="610052" y="4462717"/>
                  <a:pt x="481686" y="4471340"/>
                  <a:pt x="364956" y="4481706"/>
                </a:cubicBezTo>
                <a:cubicBezTo>
                  <a:pt x="92536" y="4505898"/>
                  <a:pt x="12040" y="4506189"/>
                  <a:pt x="12040" y="4482984"/>
                </a:cubicBezTo>
                <a:cubicBezTo>
                  <a:pt x="12040" y="4454370"/>
                  <a:pt x="52260" y="4437398"/>
                  <a:pt x="119992" y="4437431"/>
                </a:cubicBezTo>
                <a:cubicBezTo>
                  <a:pt x="154916" y="4437448"/>
                  <a:pt x="304936" y="4433437"/>
                  <a:pt x="453366" y="4428518"/>
                </a:cubicBezTo>
                <a:lnTo>
                  <a:pt x="723240" y="4419574"/>
                </a:lnTo>
                <a:lnTo>
                  <a:pt x="723240" y="3572578"/>
                </a:lnTo>
                <a:lnTo>
                  <a:pt x="656566" y="3573221"/>
                </a:lnTo>
                <a:cubicBezTo>
                  <a:pt x="619896" y="3573575"/>
                  <a:pt x="533564" y="3582344"/>
                  <a:pt x="464720" y="3592709"/>
                </a:cubicBezTo>
                <a:cubicBezTo>
                  <a:pt x="395876" y="3603073"/>
                  <a:pt x="265860" y="3611553"/>
                  <a:pt x="175796" y="3611553"/>
                </a:cubicBezTo>
                <a:cubicBezTo>
                  <a:pt x="38704" y="3611553"/>
                  <a:pt x="12040" y="3608451"/>
                  <a:pt x="12040" y="3592503"/>
                </a:cubicBezTo>
                <a:cubicBezTo>
                  <a:pt x="12040" y="3577078"/>
                  <a:pt x="32392" y="3573453"/>
                  <a:pt x="118992" y="3573453"/>
                </a:cubicBezTo>
                <a:cubicBezTo>
                  <a:pt x="247016" y="3573453"/>
                  <a:pt x="695472" y="3538315"/>
                  <a:pt x="714060" y="3526828"/>
                </a:cubicBezTo>
                <a:cubicBezTo>
                  <a:pt x="728920" y="3517643"/>
                  <a:pt x="715768" y="2748811"/>
                  <a:pt x="700496" y="2733894"/>
                </a:cubicBezTo>
                <a:cubicBezTo>
                  <a:pt x="695544" y="2729057"/>
                  <a:pt x="622912" y="2732852"/>
                  <a:pt x="539092" y="2742327"/>
                </a:cubicBezTo>
                <a:cubicBezTo>
                  <a:pt x="455272" y="2751801"/>
                  <a:pt x="302396" y="2762660"/>
                  <a:pt x="199366" y="2766460"/>
                </a:cubicBezTo>
                <a:cubicBezTo>
                  <a:pt x="12888" y="2773330"/>
                  <a:pt x="12012" y="2773234"/>
                  <a:pt x="5694" y="2744787"/>
                </a:cubicBezTo>
                <a:lnTo>
                  <a:pt x="0" y="2719156"/>
                </a:lnTo>
                <a:lnTo>
                  <a:pt x="0" y="2716207"/>
                </a:lnTo>
                <a:lnTo>
                  <a:pt x="193020" y="2714574"/>
                </a:lnTo>
                <a:cubicBezTo>
                  <a:pt x="299538" y="2713675"/>
                  <a:pt x="446698" y="2706266"/>
                  <a:pt x="520040" y="2698111"/>
                </a:cubicBezTo>
                <a:cubicBezTo>
                  <a:pt x="593384" y="2689958"/>
                  <a:pt x="666250" y="2683164"/>
                  <a:pt x="681966" y="2683016"/>
                </a:cubicBezTo>
                <a:cubicBezTo>
                  <a:pt x="710094" y="2682752"/>
                  <a:pt x="710540" y="2680209"/>
                  <a:pt x="710540" y="2520529"/>
                </a:cubicBezTo>
                <a:cubicBezTo>
                  <a:pt x="710540" y="2431301"/>
                  <a:pt x="706792" y="2271665"/>
                  <a:pt x="702208" y="2165782"/>
                </a:cubicBezTo>
                <a:lnTo>
                  <a:pt x="693876" y="1973264"/>
                </a:lnTo>
                <a:lnTo>
                  <a:pt x="507352" y="1973264"/>
                </a:lnTo>
                <a:cubicBezTo>
                  <a:pt x="404764" y="1973264"/>
                  <a:pt x="251352" y="1969528"/>
                  <a:pt x="166436" y="1964962"/>
                </a:cubicBezTo>
                <a:cubicBezTo>
                  <a:pt x="23712" y="1957288"/>
                  <a:pt x="12040" y="1954756"/>
                  <a:pt x="12040" y="1931464"/>
                </a:cubicBezTo>
                <a:cubicBezTo>
                  <a:pt x="12040" y="1908516"/>
                  <a:pt x="18036" y="1906972"/>
                  <a:pt x="79192" y="1914159"/>
                </a:cubicBezTo>
                <a:cubicBezTo>
                  <a:pt x="116124" y="1918500"/>
                  <a:pt x="270428" y="1925908"/>
                  <a:pt x="422092" y="1930622"/>
                </a:cubicBezTo>
                <a:lnTo>
                  <a:pt x="697840" y="1939192"/>
                </a:lnTo>
                <a:lnTo>
                  <a:pt x="691380" y="1629202"/>
                </a:lnTo>
                <a:cubicBezTo>
                  <a:pt x="687828" y="1458707"/>
                  <a:pt x="684104" y="1291474"/>
                  <a:pt x="683106" y="1257572"/>
                </a:cubicBezTo>
                <a:lnTo>
                  <a:pt x="681292" y="1195932"/>
                </a:lnTo>
                <a:lnTo>
                  <a:pt x="635134" y="1203313"/>
                </a:lnTo>
                <a:cubicBezTo>
                  <a:pt x="609748" y="1207374"/>
                  <a:pt x="459166" y="1214586"/>
                  <a:pt x="300508" y="1219342"/>
                </a:cubicBezTo>
                <a:cubicBezTo>
                  <a:pt x="17412" y="1227827"/>
                  <a:pt x="12040" y="1227514"/>
                  <a:pt x="12040" y="1202529"/>
                </a:cubicBezTo>
                <a:cubicBezTo>
                  <a:pt x="12040" y="1178126"/>
                  <a:pt x="24820" y="1176502"/>
                  <a:pt x="320016" y="1163395"/>
                </a:cubicBezTo>
                <a:cubicBezTo>
                  <a:pt x="489402" y="1155874"/>
                  <a:pt x="640850" y="1148667"/>
                  <a:pt x="656566" y="1147383"/>
                </a:cubicBezTo>
                <a:lnTo>
                  <a:pt x="685140" y="1145046"/>
                </a:lnTo>
                <a:lnTo>
                  <a:pt x="685140" y="894942"/>
                </a:lnTo>
                <a:cubicBezTo>
                  <a:pt x="685140" y="717352"/>
                  <a:pt x="680722" y="640422"/>
                  <a:pt x="669900" y="629601"/>
                </a:cubicBezTo>
                <a:cubicBezTo>
                  <a:pt x="661520" y="621219"/>
                  <a:pt x="624664" y="614361"/>
                  <a:pt x="588000" y="614361"/>
                </a:cubicBezTo>
                <a:cubicBezTo>
                  <a:pt x="551340" y="614361"/>
                  <a:pt x="451040" y="602800"/>
                  <a:pt x="365116" y="588669"/>
                </a:cubicBezTo>
                <a:cubicBezTo>
                  <a:pt x="279192" y="574539"/>
                  <a:pt x="164600" y="556612"/>
                  <a:pt x="110466" y="548831"/>
                </a:cubicBezTo>
                <a:cubicBezTo>
                  <a:pt x="26572" y="536774"/>
                  <a:pt x="12040" y="531065"/>
                  <a:pt x="12040" y="510168"/>
                </a:cubicBezTo>
                <a:cubicBezTo>
                  <a:pt x="12040" y="481768"/>
                  <a:pt x="19602" y="480945"/>
                  <a:pt x="113640" y="499091"/>
                </a:cubicBezTo>
                <a:cubicBezTo>
                  <a:pt x="152058" y="506504"/>
                  <a:pt x="243500" y="520756"/>
                  <a:pt x="316840" y="530761"/>
                </a:cubicBezTo>
                <a:cubicBezTo>
                  <a:pt x="390184" y="540767"/>
                  <a:pt x="500196" y="555835"/>
                  <a:pt x="561316" y="564247"/>
                </a:cubicBezTo>
                <a:lnTo>
                  <a:pt x="672440" y="579541"/>
                </a:lnTo>
                <a:lnTo>
                  <a:pt x="672440" y="292152"/>
                </a:lnTo>
                <a:cubicBezTo>
                  <a:pt x="672440" y="59647"/>
                  <a:pt x="675708" y="4762"/>
                  <a:pt x="689552" y="4762"/>
                </a:cubicBezTo>
                <a:cubicBezTo>
                  <a:pt x="702720" y="4762"/>
                  <a:pt x="707094" y="36211"/>
                  <a:pt x="708544" y="141287"/>
                </a:cubicBezTo>
                <a:cubicBezTo>
                  <a:pt x="709578" y="216376"/>
                  <a:pt x="713308" y="344963"/>
                  <a:pt x="716832" y="427037"/>
                </a:cubicBezTo>
                <a:lnTo>
                  <a:pt x="723240" y="576261"/>
                </a:lnTo>
                <a:lnTo>
                  <a:pt x="843012" y="576261"/>
                </a:lnTo>
                <a:cubicBezTo>
                  <a:pt x="957732" y="576261"/>
                  <a:pt x="1296548" y="538424"/>
                  <a:pt x="1421188" y="511693"/>
                </a:cubicBezTo>
                <a:lnTo>
                  <a:pt x="1480580" y="498957"/>
                </a:lnTo>
                <a:lnTo>
                  <a:pt x="1474918" y="251859"/>
                </a:lnTo>
                <a:cubicBezTo>
                  <a:pt x="1469294" y="6451"/>
                  <a:pt x="1469440" y="4762"/>
                  <a:pt x="1496298" y="4762"/>
                </a:cubicBezTo>
                <a:cubicBezTo>
                  <a:pt x="1522940" y="4762"/>
                  <a:pt x="1523340" y="8342"/>
                  <a:pt x="1523340" y="246062"/>
                </a:cubicBezTo>
                <a:cubicBezTo>
                  <a:pt x="1523340" y="430839"/>
                  <a:pt x="1527064" y="487361"/>
                  <a:pt x="1539240" y="487361"/>
                </a:cubicBezTo>
                <a:cubicBezTo>
                  <a:pt x="1547986" y="487361"/>
                  <a:pt x="1609424" y="473530"/>
                  <a:pt x="1675766" y="456625"/>
                </a:cubicBezTo>
                <a:cubicBezTo>
                  <a:pt x="1853220" y="411407"/>
                  <a:pt x="2207292" y="334299"/>
                  <a:pt x="2269466" y="327332"/>
                </a:cubicBezTo>
                <a:lnTo>
                  <a:pt x="2323440" y="321283"/>
                </a:lnTo>
                <a:lnTo>
                  <a:pt x="2323440" y="163022"/>
                </a:lnTo>
                <a:cubicBezTo>
                  <a:pt x="2323440" y="38013"/>
                  <a:pt x="2327072" y="4762"/>
                  <a:pt x="2340722" y="4762"/>
                </a:cubicBezTo>
                <a:cubicBezTo>
                  <a:pt x="2352638" y="4762"/>
                  <a:pt x="2358518" y="23489"/>
                  <a:pt x="2359662" y="65087"/>
                </a:cubicBezTo>
                <a:cubicBezTo>
                  <a:pt x="2362244" y="158992"/>
                  <a:pt x="2373786" y="309562"/>
                  <a:pt x="2378404" y="309562"/>
                </a:cubicBezTo>
                <a:cubicBezTo>
                  <a:pt x="2380692" y="309562"/>
                  <a:pt x="2522140" y="269726"/>
                  <a:pt x="2692728" y="221037"/>
                </a:cubicBezTo>
                <a:cubicBezTo>
                  <a:pt x="2863318" y="172348"/>
                  <a:pt x="3040040" y="122287"/>
                  <a:pt x="3085440" y="109791"/>
                </a:cubicBezTo>
                <a:cubicBezTo>
                  <a:pt x="3160884" y="89027"/>
                  <a:pt x="3168876" y="83528"/>
                  <a:pt x="3178284" y="45917"/>
                </a:cubicBezTo>
                <a:cubicBezTo>
                  <a:pt x="3191532" y="-7065"/>
                  <a:pt x="3225140" y="-9256"/>
                  <a:pt x="3225140" y="42862"/>
                </a:cubicBezTo>
                <a:cubicBezTo>
                  <a:pt x="3225140" y="63817"/>
                  <a:pt x="3229428" y="77939"/>
                  <a:pt x="3234666" y="74243"/>
                </a:cubicBezTo>
                <a:cubicBezTo>
                  <a:pt x="3239904" y="70548"/>
                  <a:pt x="3304200" y="50581"/>
                  <a:pt x="3377540" y="29873"/>
                </a:cubicBezTo>
                <a:cubicBezTo>
                  <a:pt x="3427966" y="15635"/>
                  <a:pt x="3465495" y="6604"/>
                  <a:pt x="3496921" y="1725"/>
                </a:cubicBezTo>
                <a:close/>
              </a:path>
            </a:pathLst>
          </a:custGeom>
          <a:solidFill>
            <a:schemeClr val="accent1">
              <a:alpha val="3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 rot="3600000">
            <a:off x="11757175" y="5813310"/>
            <a:ext cx="455338" cy="751946"/>
          </a:xfrm>
          <a:custGeom>
            <a:avLst/>
            <a:gdLst>
              <a:gd name="connsiteX0" fmla="*/ 0 w 455338"/>
              <a:gd name="connsiteY0" fmla="*/ 0 h 751946"/>
              <a:gd name="connsiteX1" fmla="*/ 0 w 455338"/>
              <a:gd name="connsiteY1" fmla="*/ 751946 h 751946"/>
              <a:gd name="connsiteX2" fmla="*/ 455338 w 455338"/>
              <a:gd name="connsiteY2" fmla="*/ 751946 h 751946"/>
              <a:gd name="connsiteX3" fmla="*/ 455338 w 455338"/>
              <a:gd name="connsiteY3" fmla="*/ 262889 h 751946"/>
            </a:gdLst>
            <a:ahLst/>
            <a:cxnLst/>
            <a:rect l="l" t="t" r="r" b="b"/>
            <a:pathLst>
              <a:path w="455338" h="751946">
                <a:moveTo>
                  <a:pt x="0" y="0"/>
                </a:moveTo>
                <a:lnTo>
                  <a:pt x="0" y="751946"/>
                </a:lnTo>
                <a:lnTo>
                  <a:pt x="455338" y="751946"/>
                </a:lnTo>
                <a:lnTo>
                  <a:pt x="455338" y="26288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7" name="标题 1"/>
          <p:cNvSpPr txBox="1"/>
          <p:nvPr/>
        </p:nvSpPr>
        <p:spPr>
          <a:xfrm flipH="1">
            <a:off x="6635958" y="1346673"/>
            <a:ext cx="4483886" cy="4483882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/>
          </a:ln>
          <a:effectLst>
            <a:outerShdw blurRad="127000" dist="127000" dir="2700000" algn="tl" rotWithShape="0">
              <a:schemeClr val="tx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6756917" y="1486315"/>
            <a:ext cx="4241970" cy="4204600"/>
          </a:xfrm>
          <a:custGeom>
            <a:avLst/>
            <a:gdLst/>
            <a:ahLst/>
            <a:cxnLst/>
            <a:rect l="0" t="0" r="0" b="0"/>
            <a:pathLst>
              <a:path w="5505784" h="5457288">
                <a:moveTo>
                  <a:pt x="2513201" y="10938"/>
                </a:moveTo>
                <a:cubicBezTo>
                  <a:pt x="2191135" y="40235"/>
                  <a:pt x="1806530" y="150090"/>
                  <a:pt x="1528951" y="292069"/>
                </a:cubicBezTo>
                <a:cubicBezTo>
                  <a:pt x="1160404" y="480576"/>
                  <a:pt x="853776" y="725529"/>
                  <a:pt x="603339" y="1031503"/>
                </a:cubicBezTo>
                <a:cubicBezTo>
                  <a:pt x="301118" y="1400744"/>
                  <a:pt x="99968" y="1866260"/>
                  <a:pt x="21502" y="2378037"/>
                </a:cubicBezTo>
                <a:cubicBezTo>
                  <a:pt x="0" y="2518278"/>
                  <a:pt x="0" y="2948996"/>
                  <a:pt x="21502" y="3089237"/>
                </a:cubicBezTo>
                <a:cubicBezTo>
                  <a:pt x="83457" y="3493322"/>
                  <a:pt x="231516" y="3894360"/>
                  <a:pt x="431763" y="4200487"/>
                </a:cubicBezTo>
                <a:cubicBezTo>
                  <a:pt x="575223" y="4419799"/>
                  <a:pt x="802141" y="4673276"/>
                  <a:pt x="996211" y="4831001"/>
                </a:cubicBezTo>
                <a:cubicBezTo>
                  <a:pt x="1319293" y="5093575"/>
                  <a:pt x="1733882" y="5306354"/>
                  <a:pt x="2067518" y="5380829"/>
                </a:cubicBezTo>
                <a:cubicBezTo>
                  <a:pt x="2367272" y="5447740"/>
                  <a:pt x="2453761" y="5457287"/>
                  <a:pt x="2754501" y="5456668"/>
                </a:cubicBezTo>
                <a:cubicBezTo>
                  <a:pt x="3033470" y="5456093"/>
                  <a:pt x="3115145" y="5448175"/>
                  <a:pt x="3345051" y="5399413"/>
                </a:cubicBezTo>
                <a:cubicBezTo>
                  <a:pt x="3842447" y="5293919"/>
                  <a:pt x="4338967" y="5015391"/>
                  <a:pt x="4704727" y="4636686"/>
                </a:cubicBezTo>
                <a:cubicBezTo>
                  <a:pt x="4761034" y="4578386"/>
                  <a:pt x="4837650" y="4500156"/>
                  <a:pt x="4874986" y="4462840"/>
                </a:cubicBezTo>
                <a:cubicBezTo>
                  <a:pt x="4982248" y="4355633"/>
                  <a:pt x="5202908" y="3964429"/>
                  <a:pt x="5298761" y="3711537"/>
                </a:cubicBezTo>
                <a:cubicBezTo>
                  <a:pt x="5403522" y="3435142"/>
                  <a:pt x="5469673" y="3152980"/>
                  <a:pt x="5484479" y="2919367"/>
                </a:cubicBezTo>
                <a:cubicBezTo>
                  <a:pt x="5505783" y="2583221"/>
                  <a:pt x="5475712" y="2339484"/>
                  <a:pt x="5362277" y="1928893"/>
                </a:cubicBezTo>
                <a:cubicBezTo>
                  <a:pt x="5258094" y="1551784"/>
                  <a:pt x="4965677" y="1078035"/>
                  <a:pt x="4651534" y="777404"/>
                </a:cubicBezTo>
                <a:cubicBezTo>
                  <a:pt x="4466076" y="599923"/>
                  <a:pt x="4340634" y="505631"/>
                  <a:pt x="4122243" y="379549"/>
                </a:cubicBezTo>
                <a:cubicBezTo>
                  <a:pt x="3789196" y="187273"/>
                  <a:pt x="3551163" y="101287"/>
                  <a:pt x="3167251" y="34572"/>
                </a:cubicBezTo>
                <a:cubicBezTo>
                  <a:pt x="3056225" y="15278"/>
                  <a:pt x="2633432" y="0"/>
                  <a:pt x="2513201" y="10938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571936" y="2237826"/>
            <a:ext cx="301783" cy="30178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685165" y="1569085"/>
            <a:ext cx="6037580" cy="14744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zh-CN" altLang="en-US" sz="5400">
                <a:ln w="12700">
                  <a:noFill/>
                </a:ln>
                <a:solidFill>
                  <a:srgbClr val="FFB601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知识回顾</a:t>
            </a:r>
            <a:endParaRPr kumimoji="1" lang="zh-CN" altLang="en-US" sz="5400">
              <a:ln w="12700">
                <a:noFill/>
              </a:ln>
              <a:solidFill>
                <a:srgbClr val="FFB601">
                  <a:alpha val="100000"/>
                </a:srgb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1" name="标题 1"/>
          <p:cNvSpPr txBox="1"/>
          <p:nvPr/>
        </p:nvSpPr>
        <p:spPr>
          <a:xfrm>
            <a:off x="685165" y="2997200"/>
            <a:ext cx="5381625" cy="32181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假如我的饭卡里面</a:t>
            </a:r>
            <a:r>
              <a:rPr kumimoji="1" lang="zh-CN" altLang="en-US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的钱大于等于</a:t>
            </a: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10块，那我早上就吃一碗粉，只有5块</a:t>
            </a:r>
            <a:r>
              <a:rPr kumimoji="1" lang="zh-CN" altLang="en-US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或以下</a:t>
            </a: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我就吃包子</a:t>
            </a:r>
            <a:r>
              <a:rPr kumimoji="1" lang="zh-CN" altLang="en-US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</a:t>
            </a: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用C语言该如何表示?</a:t>
            </a:r>
            <a:endParaRPr kumimoji="1" lang="en-US" altLang="zh-CN" sz="32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22" name="标题 1"/>
          <p:cNvCxnSpPr/>
          <p:nvPr/>
        </p:nvCxnSpPr>
        <p:spPr>
          <a:xfrm>
            <a:off x="4999890" y="3522117"/>
            <a:ext cx="714593" cy="0"/>
          </a:xfrm>
          <a:prstGeom prst="line">
            <a:avLst/>
          </a:prstGeom>
          <a:noFill/>
          <a:ln w="9525" cap="sq">
            <a:solidFill>
              <a:schemeClr val="accent2">
                <a:alpha val="50000"/>
              </a:schemeClr>
            </a:solidFill>
            <a:prstDash val="dash"/>
            <a:miter/>
          </a:ln>
        </p:spPr>
      </p:cxnSp>
      <p:pic>
        <p:nvPicPr>
          <p:cNvPr id="23" name="图片 22"/>
          <p:cNvPicPr>
            <a:picLocks noChangeAspect="1"/>
          </p:cNvPicPr>
          <p:nvPr/>
        </p:nvPicPr>
        <p:blipFill>
          <a:blip r:embed="rId2">
            <a:alphaModFix amt="100000"/>
          </a:blip>
          <a:srcRect l="2893" t="3789" r="2893" b="3789"/>
          <a:stretch>
            <a:fillRect/>
          </a:stretch>
        </p:blipFill>
        <p:spPr>
          <a:xfrm>
            <a:off x="6483319" y="1144104"/>
            <a:ext cx="4832665" cy="4740678"/>
          </a:xfrm>
          <a:custGeom>
            <a:avLst/>
            <a:gdLst>
              <a:gd name="connsiteX0" fmla="*/ 0 w 4832665"/>
              <a:gd name="connsiteY0" fmla="*/ 0 h 4740678"/>
              <a:gd name="connsiteX1" fmla="*/ 4832665 w 4832665"/>
              <a:gd name="connsiteY1" fmla="*/ 0 h 4740678"/>
              <a:gd name="connsiteX2" fmla="*/ 4832665 w 4832665"/>
              <a:gd name="connsiteY2" fmla="*/ 4740678 h 4740678"/>
              <a:gd name="connsiteX3" fmla="*/ 0 w 4832665"/>
              <a:gd name="connsiteY3" fmla="*/ 4740678 h 4740678"/>
            </a:gdLst>
            <a:ahLst/>
            <a:cxnLst/>
            <a:rect l="l" t="t" r="r" b="b"/>
            <a:pathLst>
              <a:path w="4832665" h="4740678">
                <a:moveTo>
                  <a:pt x="0" y="0"/>
                </a:moveTo>
                <a:lnTo>
                  <a:pt x="4832665" y="0"/>
                </a:lnTo>
                <a:lnTo>
                  <a:pt x="4832665" y="4740678"/>
                </a:lnTo>
                <a:lnTo>
                  <a:pt x="0" y="4740678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67940" y="2060575"/>
            <a:ext cx="7429500" cy="3962400"/>
          </a:xfrm>
          <a:prstGeom prst="rect">
            <a:avLst/>
          </a:prstGeom>
        </p:spPr>
      </p:pic>
      <p:sp>
        <p:nvSpPr>
          <p:cNvPr id="25" name="标题 1"/>
          <p:cNvSpPr txBox="1"/>
          <p:nvPr/>
        </p:nvSpPr>
        <p:spPr>
          <a:xfrm>
            <a:off x="1919605" y="476250"/>
            <a:ext cx="8123555" cy="14744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p>
            <a:pPr algn="ctr">
              <a:lnSpc>
                <a:spcPct val="130000"/>
              </a:lnSpc>
            </a:pPr>
            <a:r>
              <a:rPr kumimoji="1" lang="zh-CN" altLang="en-US" sz="5400">
                <a:ln w="12700">
                  <a:noFill/>
                </a:ln>
                <a:solidFill>
                  <a:srgbClr val="FFB601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之前我们输出一条：你好</a:t>
            </a:r>
            <a:endParaRPr kumimoji="1" lang="zh-CN" altLang="en-US" sz="5400">
              <a:ln w="12700">
                <a:noFill/>
              </a:ln>
              <a:solidFill>
                <a:srgbClr val="FFB601">
                  <a:alpha val="100000"/>
                </a:srgb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91965" y="2060575"/>
            <a:ext cx="7429500" cy="3962400"/>
          </a:xfrm>
          <a:prstGeom prst="rect">
            <a:avLst/>
          </a:prstGeom>
        </p:spPr>
      </p:pic>
      <p:sp>
        <p:nvSpPr>
          <p:cNvPr id="25" name="标题 1"/>
          <p:cNvSpPr txBox="1"/>
          <p:nvPr/>
        </p:nvSpPr>
        <p:spPr>
          <a:xfrm>
            <a:off x="3643630" y="476250"/>
            <a:ext cx="8123555" cy="14744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p>
            <a:pPr algn="ctr">
              <a:lnSpc>
                <a:spcPct val="130000"/>
              </a:lnSpc>
            </a:pPr>
            <a:r>
              <a:rPr kumimoji="1" lang="zh-CN" altLang="en-US" sz="5400">
                <a:ln w="12700">
                  <a:noFill/>
                </a:ln>
                <a:solidFill>
                  <a:srgbClr val="FFB601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之前我们输出一条：你好</a:t>
            </a:r>
            <a:endParaRPr kumimoji="1" lang="zh-CN" altLang="en-US" sz="5400">
              <a:ln w="12700">
                <a:noFill/>
              </a:ln>
              <a:solidFill>
                <a:srgbClr val="FFB601">
                  <a:alpha val="100000"/>
                </a:srgb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1955" y="2206625"/>
            <a:ext cx="35337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思考一下：输出</a:t>
            </a:r>
            <a:r>
              <a:rPr lang="en-US" altLang="zh-CN" sz="2400"/>
              <a:t>10</a:t>
            </a:r>
            <a:r>
              <a:rPr lang="zh-CN" altLang="en-US" sz="2400"/>
              <a:t>条怎么样更快速？</a:t>
            </a:r>
            <a:endParaRPr lang="zh-CN" altLang="en-US" sz="2400"/>
          </a:p>
        </p:txBody>
      </p:sp>
      <p:sp>
        <p:nvSpPr>
          <p:cNvPr id="4" name="文本框 3"/>
          <p:cNvSpPr txBox="1"/>
          <p:nvPr/>
        </p:nvSpPr>
        <p:spPr>
          <a:xfrm>
            <a:off x="407670" y="3572510"/>
            <a:ext cx="3533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思考一下：输出</a:t>
            </a:r>
            <a:r>
              <a:rPr lang="en-US" altLang="zh-CN" sz="2400"/>
              <a:t>100</a:t>
            </a:r>
            <a:r>
              <a:rPr lang="zh-CN" altLang="en-US" sz="2400"/>
              <a:t>条呢？</a:t>
            </a:r>
            <a:endParaRPr lang="zh-CN" altLang="en-US" sz="24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6855" y="-1467485"/>
            <a:ext cx="8162925" cy="4791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64650" y="-4131310"/>
            <a:ext cx="7429500" cy="3962400"/>
          </a:xfrm>
          <a:prstGeom prst="rect">
            <a:avLst/>
          </a:prstGeom>
        </p:spPr>
      </p:pic>
      <p:sp>
        <p:nvSpPr>
          <p:cNvPr id="25" name="标题 1"/>
          <p:cNvSpPr txBox="1"/>
          <p:nvPr/>
        </p:nvSpPr>
        <p:spPr>
          <a:xfrm>
            <a:off x="-2184400" y="-2115185"/>
            <a:ext cx="8123555" cy="14744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p>
            <a:pPr algn="ctr">
              <a:lnSpc>
                <a:spcPct val="130000"/>
              </a:lnSpc>
            </a:pPr>
            <a:r>
              <a:rPr kumimoji="1" lang="zh-CN" altLang="en-US" sz="5400">
                <a:ln w="12700">
                  <a:noFill/>
                </a:ln>
                <a:solidFill>
                  <a:srgbClr val="FFB601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之前我们输出一条：你好</a:t>
            </a:r>
            <a:endParaRPr kumimoji="1" lang="zh-CN" altLang="en-US" sz="5400">
              <a:ln w="12700">
                <a:noFill/>
              </a:ln>
              <a:solidFill>
                <a:srgbClr val="FFB601">
                  <a:alpha val="100000"/>
                </a:srgb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-6720840" y="332740"/>
            <a:ext cx="35337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思考一下：输出</a:t>
            </a:r>
            <a:r>
              <a:rPr lang="en-US" altLang="zh-CN" sz="2400"/>
              <a:t>10</a:t>
            </a:r>
            <a:r>
              <a:rPr lang="zh-CN" altLang="en-US" sz="2400"/>
              <a:t>条怎么样更快速？</a:t>
            </a:r>
            <a:endParaRPr lang="zh-CN" altLang="en-US" sz="2400"/>
          </a:p>
        </p:txBody>
      </p:sp>
      <p:sp>
        <p:nvSpPr>
          <p:cNvPr id="4" name="文本框 3"/>
          <p:cNvSpPr txBox="1"/>
          <p:nvPr/>
        </p:nvSpPr>
        <p:spPr>
          <a:xfrm>
            <a:off x="-6937375" y="2853055"/>
            <a:ext cx="3533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思考一下：输出</a:t>
            </a:r>
            <a:r>
              <a:rPr lang="en-US" altLang="zh-CN" sz="2400"/>
              <a:t>100</a:t>
            </a:r>
            <a:r>
              <a:rPr lang="zh-CN" altLang="en-US" sz="2400"/>
              <a:t>条呢？</a:t>
            </a:r>
            <a:endParaRPr lang="zh-CN" altLang="en-US" sz="24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1445" y="1196975"/>
            <a:ext cx="8162925" cy="47910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0490" y="2853055"/>
            <a:ext cx="3533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400"/>
              <a:t>是不是更方便？</a:t>
            </a:r>
            <a:endParaRPr lang="zh-CN" sz="240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020000">
            <a:off x="16793210" y="-1671955"/>
            <a:ext cx="4312285" cy="434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4" grpId="1"/>
      <p:bldP spid="6" grpId="0"/>
      <p:bldP spid="6" grpId="1"/>
    </p:bldLst>
  </p:timing>
</p:sld>
</file>

<file path=ppt/tags/tag1.xml><?xml version="1.0" encoding="utf-8"?>
<p:tagLst xmlns:p="http://schemas.openxmlformats.org/presentationml/2006/main">
  <p:tag name="KSO_WM_DIAGRAM_VIRTUALLY_FRAME" val="{&quot;height&quot;:245.90779527559053,&quot;left&quot;:94.10826771653544,&quot;top&quot;:220.83779527559054,&quot;width&quot;:767.8078740157479}"/>
</p:tagLst>
</file>

<file path=ppt/tags/tag10.xml><?xml version="1.0" encoding="utf-8"?>
<p:tagLst xmlns:p="http://schemas.openxmlformats.org/presentationml/2006/main">
  <p:tag name="KSO_WM_DIAGRAM_VIRTUALLY_FRAME" val="{&quot;height&quot;:245.90779527559053,&quot;left&quot;:94.10826771653544,&quot;top&quot;:220.83779527559054,&quot;width&quot;:767.8078740157479}"/>
</p:tagLst>
</file>

<file path=ppt/tags/tag11.xml><?xml version="1.0" encoding="utf-8"?>
<p:tagLst xmlns:p="http://schemas.openxmlformats.org/presentationml/2006/main">
  <p:tag name="KSO_WM_DIAGRAM_VIRTUALLY_FRAME" val="{&quot;height&quot;:245.90779527559053,&quot;left&quot;:94.10826771653544,&quot;top&quot;:220.83779527559054,&quot;width&quot;:767.8078740157479}"/>
</p:tagLst>
</file>

<file path=ppt/tags/tag12.xml><?xml version="1.0" encoding="utf-8"?>
<p:tagLst xmlns:p="http://schemas.openxmlformats.org/presentationml/2006/main">
  <p:tag name="KSO_WM_DIAGRAM_VIRTUALLY_FRAME" val="{&quot;height&quot;:245.90779527559053,&quot;left&quot;:94.10826771653544,&quot;top&quot;:220.83779527559054,&quot;width&quot;:767.8078740157479}"/>
</p:tagLst>
</file>

<file path=ppt/tags/tag13.xml><?xml version="1.0" encoding="utf-8"?>
<p:tagLst xmlns:p="http://schemas.openxmlformats.org/presentationml/2006/main">
  <p:tag name="KSO_WM_DIAGRAM_VIRTUALLY_FRAME" val="{&quot;height&quot;:245.90779527559053,&quot;left&quot;:94.10826771653544,&quot;top&quot;:220.83779527559054,&quot;width&quot;:767.8078740157479}"/>
</p:tagLst>
</file>

<file path=ppt/tags/tag14.xml><?xml version="1.0" encoding="utf-8"?>
<p:tagLst xmlns:p="http://schemas.openxmlformats.org/presentationml/2006/main">
  <p:tag name="KSO_WM_DIAGRAM_VIRTUALLY_FRAME" val="{&quot;height&quot;:245.90779527559053,&quot;left&quot;:94.10826771653544,&quot;top&quot;:220.83779527559054,&quot;width&quot;:767.8078740157479}"/>
</p:tagLst>
</file>

<file path=ppt/tags/tag15.xml><?xml version="1.0" encoding="utf-8"?>
<p:tagLst xmlns:p="http://schemas.openxmlformats.org/presentationml/2006/main">
  <p:tag name="KSO_WM_DIAGRAM_VIRTUALLY_FRAME" val="{&quot;height&quot;:245.90779527559053,&quot;left&quot;:94.10826771653544,&quot;top&quot;:220.83779527559054,&quot;width&quot;:767.8078740157479}"/>
</p:tagLst>
</file>

<file path=ppt/tags/tag16.xml><?xml version="1.0" encoding="utf-8"?>
<p:tagLst xmlns:p="http://schemas.openxmlformats.org/presentationml/2006/main">
  <p:tag name="KSO_WM_DIAGRAM_VIRTUALLY_FRAME" val="{&quot;height&quot;:238.5,&quot;left&quot;:46.14787401574804,&quot;top&quot;:156.5,&quot;width&quot;:853.240787401575}"/>
</p:tagLst>
</file>

<file path=ppt/tags/tag17.xml><?xml version="1.0" encoding="utf-8"?>
<p:tagLst xmlns:p="http://schemas.openxmlformats.org/presentationml/2006/main">
  <p:tag name="KSO_WM_DIAGRAM_VIRTUALLY_FRAME" val="{&quot;height&quot;:238.5,&quot;left&quot;:46.14787401574804,&quot;top&quot;:156.5,&quot;width&quot;:853.240787401575}"/>
</p:tagLst>
</file>

<file path=ppt/tags/tag18.xml><?xml version="1.0" encoding="utf-8"?>
<p:tagLst xmlns:p="http://schemas.openxmlformats.org/presentationml/2006/main">
  <p:tag name="KSO_WM_DIAGRAM_VIRTUALLY_FRAME" val="{&quot;height&quot;:238.5,&quot;left&quot;:46.14787401574804,&quot;top&quot;:156.5,&quot;width&quot;:853.240787401575}"/>
</p:tagLst>
</file>

<file path=ppt/tags/tag19.xml><?xml version="1.0" encoding="utf-8"?>
<p:tagLst xmlns:p="http://schemas.openxmlformats.org/presentationml/2006/main">
  <p:tag name="KSO_WM_DIAGRAM_VIRTUALLY_FRAME" val="{&quot;height&quot;:238.5,&quot;left&quot;:46.14787401574804,&quot;top&quot;:156.5,&quot;width&quot;:853.240787401575}"/>
</p:tagLst>
</file>

<file path=ppt/tags/tag2.xml><?xml version="1.0" encoding="utf-8"?>
<p:tagLst xmlns:p="http://schemas.openxmlformats.org/presentationml/2006/main">
  <p:tag name="KSO_WM_DIAGRAM_VIRTUALLY_FRAME" val="{&quot;height&quot;:245.90779527559053,&quot;left&quot;:94.10826771653544,&quot;top&quot;:220.83779527559054,&quot;width&quot;:767.8078740157479}"/>
</p:tagLst>
</file>

<file path=ppt/tags/tag20.xml><?xml version="1.0" encoding="utf-8"?>
<p:tagLst xmlns:p="http://schemas.openxmlformats.org/presentationml/2006/main">
  <p:tag name="KSO_WM_DIAGRAM_VIRTUALLY_FRAME" val="{&quot;height&quot;:238.5,&quot;left&quot;:46.14787401574804,&quot;top&quot;:156.5,&quot;width&quot;:853.240787401575}"/>
</p:tagLst>
</file>

<file path=ppt/tags/tag21.xml><?xml version="1.0" encoding="utf-8"?>
<p:tagLst xmlns:p="http://schemas.openxmlformats.org/presentationml/2006/main">
  <p:tag name="KSO_WM_DIAGRAM_VIRTUALLY_FRAME" val="{&quot;height&quot;:238.5,&quot;left&quot;:46.14787401574804,&quot;top&quot;:156.5,&quot;width&quot;:853.240787401575}"/>
</p:tagLst>
</file>

<file path=ppt/tags/tag22.xml><?xml version="1.0" encoding="utf-8"?>
<p:tagLst xmlns:p="http://schemas.openxmlformats.org/presentationml/2006/main">
  <p:tag name="KSO_WM_DIAGRAM_VIRTUALLY_FRAME" val="{&quot;height&quot;:238.5,&quot;left&quot;:46.14787401574804,&quot;top&quot;:156.5,&quot;width&quot;:853.240787401575}"/>
</p:tagLst>
</file>

<file path=ppt/tags/tag23.xml><?xml version="1.0" encoding="utf-8"?>
<p:tagLst xmlns:p="http://schemas.openxmlformats.org/presentationml/2006/main">
  <p:tag name="KSO_WM_DIAGRAM_VIRTUALLY_FRAME" val="{&quot;height&quot;:238.5,&quot;left&quot;:46.14787401574804,&quot;top&quot;:156.5,&quot;width&quot;:853.240787401575}"/>
</p:tagLst>
</file>

<file path=ppt/tags/tag24.xml><?xml version="1.0" encoding="utf-8"?>
<p:tagLst xmlns:p="http://schemas.openxmlformats.org/presentationml/2006/main">
  <p:tag name="KSO_WM_DIAGRAM_VIRTUALLY_FRAME" val="{&quot;height&quot;:238.5,&quot;left&quot;:46.14787401574804,&quot;top&quot;:156.5,&quot;width&quot;:853.240787401575}"/>
</p:tagLst>
</file>

<file path=ppt/tags/tag25.xml><?xml version="1.0" encoding="utf-8"?>
<p:tagLst xmlns:p="http://schemas.openxmlformats.org/presentationml/2006/main">
  <p:tag name="KSO_WM_DIAGRAM_VIRTUALLY_FRAME" val="{&quot;height&quot;:238.5,&quot;left&quot;:46.14787401574804,&quot;top&quot;:156.5,&quot;width&quot;:853.240787401575}"/>
</p:tagLst>
</file>

<file path=ppt/tags/tag26.xml><?xml version="1.0" encoding="utf-8"?>
<p:tagLst xmlns:p="http://schemas.openxmlformats.org/presentationml/2006/main">
  <p:tag name="KSO_WM_DIAGRAM_VIRTUALLY_FRAME" val="{&quot;height&quot;:238.5,&quot;left&quot;:46.14787401574804,&quot;top&quot;:156.5,&quot;width&quot;:853.240787401575}"/>
</p:tagLst>
</file>

<file path=ppt/tags/tag27.xml><?xml version="1.0" encoding="utf-8"?>
<p:tagLst xmlns:p="http://schemas.openxmlformats.org/presentationml/2006/main">
  <p:tag name="KSO_WM_DIAGRAM_VIRTUALLY_FRAME" val="{&quot;height&quot;:238.5,&quot;left&quot;:46.14787401574804,&quot;top&quot;:156.5,&quot;width&quot;:853.240787401575}"/>
</p:tagLst>
</file>

<file path=ppt/tags/tag28.xml><?xml version="1.0" encoding="utf-8"?>
<p:tagLst xmlns:p="http://schemas.openxmlformats.org/presentationml/2006/main">
  <p:tag name="KSO_WM_DIAGRAM_VIRTUALLY_FRAME" val="{&quot;height&quot;:281.30850393700786,&quot;left&quot;:52,&quot;top&quot;:186.5371653543307,&quot;width&quot;:856.0001574803149}"/>
</p:tagLst>
</file>

<file path=ppt/tags/tag29.xml><?xml version="1.0" encoding="utf-8"?>
<p:tagLst xmlns:p="http://schemas.openxmlformats.org/presentationml/2006/main">
  <p:tag name="KSO_WM_DIAGRAM_VIRTUALLY_FRAME" val="{&quot;height&quot;:281.30850393700786,&quot;left&quot;:52,&quot;top&quot;:186.5371653543307,&quot;width&quot;:856.0001574803149}"/>
</p:tagLst>
</file>

<file path=ppt/tags/tag3.xml><?xml version="1.0" encoding="utf-8"?>
<p:tagLst xmlns:p="http://schemas.openxmlformats.org/presentationml/2006/main">
  <p:tag name="KSO_WM_DIAGRAM_VIRTUALLY_FRAME" val="{&quot;height&quot;:245.90779527559053,&quot;left&quot;:94.10826771653544,&quot;top&quot;:220.83779527559054,&quot;width&quot;:767.8078740157479}"/>
</p:tagLst>
</file>

<file path=ppt/tags/tag30.xml><?xml version="1.0" encoding="utf-8"?>
<p:tagLst xmlns:p="http://schemas.openxmlformats.org/presentationml/2006/main">
  <p:tag name="KSO_WM_DIAGRAM_VIRTUALLY_FRAME" val="{&quot;height&quot;:281.30850393700786,&quot;left&quot;:52,&quot;top&quot;:186.5371653543307,&quot;width&quot;:856.0001574803149}"/>
</p:tagLst>
</file>

<file path=ppt/tags/tag31.xml><?xml version="1.0" encoding="utf-8"?>
<p:tagLst xmlns:p="http://schemas.openxmlformats.org/presentationml/2006/main">
  <p:tag name="KSO_WM_DIAGRAM_VIRTUALLY_FRAME" val="{&quot;height&quot;:281.30850393700786,&quot;left&quot;:52,&quot;top&quot;:186.5371653543307,&quot;width&quot;:856.0001574803149}"/>
</p:tagLst>
</file>

<file path=ppt/tags/tag32.xml><?xml version="1.0" encoding="utf-8"?>
<p:tagLst xmlns:p="http://schemas.openxmlformats.org/presentationml/2006/main">
  <p:tag name="KSO_WM_DIAGRAM_VIRTUALLY_FRAME" val="{&quot;height&quot;:281.30850393700786,&quot;left&quot;:52,&quot;top&quot;:186.5371653543307,&quot;width&quot;:856.0001574803149}"/>
</p:tagLst>
</file>

<file path=ppt/tags/tag33.xml><?xml version="1.0" encoding="utf-8"?>
<p:tagLst xmlns:p="http://schemas.openxmlformats.org/presentationml/2006/main">
  <p:tag name="KSO_WM_DIAGRAM_VIRTUALLY_FRAME" val="{&quot;height&quot;:281.30850393700786,&quot;left&quot;:52,&quot;top&quot;:186.5371653543307,&quot;width&quot;:856.0001574803149}"/>
</p:tagLst>
</file>

<file path=ppt/tags/tag34.xml><?xml version="1.0" encoding="utf-8"?>
<p:tagLst xmlns:p="http://schemas.openxmlformats.org/presentationml/2006/main">
  <p:tag name="KSO_WM_DIAGRAM_VIRTUALLY_FRAME" val="{&quot;height&quot;:281.30850393700786,&quot;left&quot;:52,&quot;top&quot;:186.5371653543307,&quot;width&quot;:856.0001574803149}"/>
</p:tagLst>
</file>

<file path=ppt/tags/tag35.xml><?xml version="1.0" encoding="utf-8"?>
<p:tagLst xmlns:p="http://schemas.openxmlformats.org/presentationml/2006/main">
  <p:tag name="KSO_WM_DIAGRAM_VIRTUALLY_FRAME" val="{&quot;height&quot;:281.30850393700786,&quot;left&quot;:52,&quot;top&quot;:186.5371653543307,&quot;width&quot;:856.0001574803149}"/>
</p:tagLst>
</file>

<file path=ppt/tags/tag36.xml><?xml version="1.0" encoding="utf-8"?>
<p:tagLst xmlns:p="http://schemas.openxmlformats.org/presentationml/2006/main">
  <p:tag name="KSO_WM_DIAGRAM_VIRTUALLY_FRAME" val="{&quot;height&quot;:281.30850393700786,&quot;left&quot;:52,&quot;top&quot;:186.5371653543307,&quot;width&quot;:856.0001574803149}"/>
</p:tagLst>
</file>

<file path=ppt/tags/tag37.xml><?xml version="1.0" encoding="utf-8"?>
<p:tagLst xmlns:p="http://schemas.openxmlformats.org/presentationml/2006/main">
  <p:tag name="KSO_WM_DIAGRAM_VIRTUALLY_FRAME" val="{&quot;height&quot;:281.30850393700786,&quot;left&quot;:52,&quot;top&quot;:186.5371653543307,&quot;width&quot;:856.0001574803149}"/>
</p:tagLst>
</file>

<file path=ppt/tags/tag38.xml><?xml version="1.0" encoding="utf-8"?>
<p:tagLst xmlns:p="http://schemas.openxmlformats.org/presentationml/2006/main">
  <p:tag name="KSO_WM_DIAGRAM_VIRTUALLY_FRAME" val="{&quot;height&quot;:281.30850393700786,&quot;left&quot;:52,&quot;top&quot;:186.5371653543307,&quot;width&quot;:856.0001574803149}"/>
</p:tagLst>
</file>

<file path=ppt/tags/tag39.xml><?xml version="1.0" encoding="utf-8"?>
<p:tagLst xmlns:p="http://schemas.openxmlformats.org/presentationml/2006/main">
  <p:tag name="KSO_WM_DIAGRAM_VIRTUALLY_FRAME" val="{&quot;height&quot;:281.30850393700786,&quot;left&quot;:52,&quot;top&quot;:186.5371653543307,&quot;width&quot;:856.0001574803149}"/>
</p:tagLst>
</file>

<file path=ppt/tags/tag4.xml><?xml version="1.0" encoding="utf-8"?>
<p:tagLst xmlns:p="http://schemas.openxmlformats.org/presentationml/2006/main">
  <p:tag name="KSO_WM_DIAGRAM_VIRTUALLY_FRAME" val="{&quot;height&quot;:245.90779527559053,&quot;left&quot;:94.10826771653544,&quot;top&quot;:220.83779527559054,&quot;width&quot;:767.8078740157479}"/>
</p:tagLst>
</file>

<file path=ppt/tags/tag40.xml><?xml version="1.0" encoding="utf-8"?>
<p:tagLst xmlns:p="http://schemas.openxmlformats.org/presentationml/2006/main">
  <p:tag name="KSO_WM_DIAGRAM_VIRTUALLY_FRAME" val="{&quot;height&quot;:281.30850393700786,&quot;left&quot;:52,&quot;top&quot;:186.5371653543307,&quot;width&quot;:856.0001574803149}"/>
</p:tagLst>
</file>

<file path=ppt/tags/tag41.xml><?xml version="1.0" encoding="utf-8"?>
<p:tagLst xmlns:p="http://schemas.openxmlformats.org/presentationml/2006/main">
  <p:tag name="KSO_WM_DIAGRAM_VIRTUALLY_FRAME" val="{&quot;height&quot;:281.30850393700786,&quot;left&quot;:52,&quot;top&quot;:186.5371653543307,&quot;width&quot;:856.0001574803149}"/>
</p:tagLst>
</file>

<file path=ppt/tags/tag42.xml><?xml version="1.0" encoding="utf-8"?>
<p:tagLst xmlns:p="http://schemas.openxmlformats.org/presentationml/2006/main">
  <p:tag name="KSO_WM_DIAGRAM_VIRTUALLY_FRAME" val="{&quot;height&quot;:281.30850393700786,&quot;left&quot;:52,&quot;top&quot;:186.5371653543307,&quot;width&quot;:856.0001574803149}"/>
</p:tagLst>
</file>

<file path=ppt/tags/tag43.xml><?xml version="1.0" encoding="utf-8"?>
<p:tagLst xmlns:p="http://schemas.openxmlformats.org/presentationml/2006/main">
  <p:tag name="KSO_WM_DIAGRAM_VIRTUALLY_FRAME" val="{&quot;height&quot;:281.30850393700786,&quot;left&quot;:52,&quot;top&quot;:186.5371653543307,&quot;width&quot;:856.0001574803149}"/>
</p:tagLst>
</file>

<file path=ppt/tags/tag44.xml><?xml version="1.0" encoding="utf-8"?>
<p:tagLst xmlns:p="http://schemas.openxmlformats.org/presentationml/2006/main">
  <p:tag name="KSO_WM_DIAGRAM_VIRTUALLY_FRAME" val="{&quot;height&quot;:281.30850393700786,&quot;left&quot;:52,&quot;top&quot;:186.5371653543307,&quot;width&quot;:856.0001574803149}"/>
</p:tagLst>
</file>

<file path=ppt/tags/tag45.xml><?xml version="1.0" encoding="utf-8"?>
<p:tagLst xmlns:p="http://schemas.openxmlformats.org/presentationml/2006/main">
  <p:tag name="KSO_WM_DIAGRAM_VIRTUALLY_FRAME" val="{&quot;height&quot;:281.30850393700786,&quot;left&quot;:52,&quot;top&quot;:186.5371653543307,&quot;width&quot;:856.0001574803149}"/>
</p:tagLst>
</file>

<file path=ppt/tags/tag46.xml><?xml version="1.0" encoding="utf-8"?>
<p:tagLst xmlns:p="http://schemas.openxmlformats.org/presentationml/2006/main">
  <p:tag name="KSO_WM_DIAGRAM_VIRTUALLY_FRAME" val="{&quot;height&quot;:281.30850393700786,&quot;left&quot;:52,&quot;top&quot;:186.5371653543307,&quot;width&quot;:856.0001574803149}"/>
</p:tagLst>
</file>

<file path=ppt/tags/tag47.xml><?xml version="1.0" encoding="utf-8"?>
<p:tagLst xmlns:p="http://schemas.openxmlformats.org/presentationml/2006/main">
  <p:tag name="KSO_WM_DIAGRAM_VIRTUALLY_FRAME" val="{&quot;height&quot;:281.30850393700786,&quot;left&quot;:52,&quot;top&quot;:186.5371653543307,&quot;width&quot;:856.0001574803149}"/>
</p:tagLst>
</file>

<file path=ppt/tags/tag48.xml><?xml version="1.0" encoding="utf-8"?>
<p:tagLst xmlns:p="http://schemas.openxmlformats.org/presentationml/2006/main">
  <p:tag name="KSO_WM_DIAGRAM_VIRTUALLY_FRAME" val="{&quot;height&quot;:281.30850393700786,&quot;left&quot;:52,&quot;top&quot;:186.5371653543307,&quot;width&quot;:856.0001574803149}"/>
</p:tagLst>
</file>

<file path=ppt/tags/tag49.xml><?xml version="1.0" encoding="utf-8"?>
<p:tagLst xmlns:p="http://schemas.openxmlformats.org/presentationml/2006/main">
  <p:tag name="KSO_WM_DIAGRAM_VIRTUALLY_FRAME" val="{&quot;height&quot;:281.30850393700786,&quot;left&quot;:52,&quot;top&quot;:186.5371653543307,&quot;width&quot;:856.0001574803149}"/>
</p:tagLst>
</file>

<file path=ppt/tags/tag5.xml><?xml version="1.0" encoding="utf-8"?>
<p:tagLst xmlns:p="http://schemas.openxmlformats.org/presentationml/2006/main">
  <p:tag name="KSO_WM_DIAGRAM_VIRTUALLY_FRAME" val="{&quot;height&quot;:245.90779527559053,&quot;left&quot;:94.10826771653544,&quot;top&quot;:220.83779527559054,&quot;width&quot;:767.8078740157479}"/>
</p:tagLst>
</file>

<file path=ppt/tags/tag50.xml><?xml version="1.0" encoding="utf-8"?>
<p:tagLst xmlns:p="http://schemas.openxmlformats.org/presentationml/2006/main">
  <p:tag name="KSO_WM_DIAGRAM_VIRTUALLY_FRAME" val="{&quot;height&quot;:281.30850393700786,&quot;left&quot;:52,&quot;top&quot;:186.5371653543307,&quot;width&quot;:856.0001574803149}"/>
</p:tagLst>
</file>

<file path=ppt/tags/tag51.xml><?xml version="1.0" encoding="utf-8"?>
<p:tagLst xmlns:p="http://schemas.openxmlformats.org/presentationml/2006/main">
  <p:tag name="KSO_WM_DIAGRAM_VIRTUALLY_FRAME" val="{&quot;height&quot;:281.30850393700786,&quot;left&quot;:52,&quot;top&quot;:186.5371653543307,&quot;width&quot;:856.0001574803149}"/>
</p:tagLst>
</file>

<file path=ppt/tags/tag52.xml><?xml version="1.0" encoding="utf-8"?>
<p:tagLst xmlns:p="http://schemas.openxmlformats.org/presentationml/2006/main">
  <p:tag name="KSO_WM_DIAGRAM_VIRTUALLY_FRAME" val="{&quot;height&quot;:362.766220472441,&quot;left&quot;:51.999921259842516,&quot;top&quot;:113.34944881889764,&quot;width&quot;:855.0000787401575}"/>
</p:tagLst>
</file>

<file path=ppt/tags/tag53.xml><?xml version="1.0" encoding="utf-8"?>
<p:tagLst xmlns:p="http://schemas.openxmlformats.org/presentationml/2006/main">
  <p:tag name="KSO_WM_DIAGRAM_VIRTUALLY_FRAME" val="{&quot;height&quot;:362.766220472441,&quot;left&quot;:51.999921259842516,&quot;top&quot;:113.34944881889764,&quot;width&quot;:855.0000787401575}"/>
</p:tagLst>
</file>

<file path=ppt/tags/tag54.xml><?xml version="1.0" encoding="utf-8"?>
<p:tagLst xmlns:p="http://schemas.openxmlformats.org/presentationml/2006/main">
  <p:tag name="KSO_WM_DIAGRAM_VIRTUALLY_FRAME" val="{&quot;height&quot;:362.766220472441,&quot;left&quot;:51.999921259842516,&quot;top&quot;:113.34944881889764,&quot;width&quot;:855.0000787401575}"/>
</p:tagLst>
</file>

<file path=ppt/tags/tag55.xml><?xml version="1.0" encoding="utf-8"?>
<p:tagLst xmlns:p="http://schemas.openxmlformats.org/presentationml/2006/main">
  <p:tag name="KSO_WM_DIAGRAM_VIRTUALLY_FRAME" val="{&quot;height&quot;:362.766220472441,&quot;left&quot;:51.999921259842516,&quot;top&quot;:113.34944881889764,&quot;width&quot;:855.0000787401575}"/>
</p:tagLst>
</file>

<file path=ppt/tags/tag56.xml><?xml version="1.0" encoding="utf-8"?>
<p:tagLst xmlns:p="http://schemas.openxmlformats.org/presentationml/2006/main">
  <p:tag name="KSO_WM_DIAGRAM_VIRTUALLY_FRAME" val="{&quot;height&quot;:362.766220472441,&quot;left&quot;:51.999921259842516,&quot;top&quot;:113.34944881889764,&quot;width&quot;:855.0000787401575}"/>
</p:tagLst>
</file>

<file path=ppt/tags/tag57.xml><?xml version="1.0" encoding="utf-8"?>
<p:tagLst xmlns:p="http://schemas.openxmlformats.org/presentationml/2006/main">
  <p:tag name="KSO_WM_DIAGRAM_VIRTUALLY_FRAME" val="{&quot;height&quot;:362.766220472441,&quot;left&quot;:51.999921259842516,&quot;top&quot;:113.34944881889764,&quot;width&quot;:855.0000787401575}"/>
</p:tagLst>
</file>

<file path=ppt/tags/tag58.xml><?xml version="1.0" encoding="utf-8"?>
<p:tagLst xmlns:p="http://schemas.openxmlformats.org/presentationml/2006/main">
  <p:tag name="KSO_WM_DIAGRAM_VIRTUALLY_FRAME" val="{&quot;height&quot;:362.766220472441,&quot;left&quot;:51.999921259842516,&quot;top&quot;:113.34944881889764,&quot;width&quot;:855.0000787401575}"/>
</p:tagLst>
</file>

<file path=ppt/tags/tag59.xml><?xml version="1.0" encoding="utf-8"?>
<p:tagLst xmlns:p="http://schemas.openxmlformats.org/presentationml/2006/main">
  <p:tag name="KSO_WM_DIAGRAM_VIRTUALLY_FRAME" val="{&quot;height&quot;:362.766220472441,&quot;left&quot;:51.999921259842516,&quot;top&quot;:113.34944881889764,&quot;width&quot;:855.0000787401575}"/>
</p:tagLst>
</file>

<file path=ppt/tags/tag6.xml><?xml version="1.0" encoding="utf-8"?>
<p:tagLst xmlns:p="http://schemas.openxmlformats.org/presentationml/2006/main">
  <p:tag name="KSO_WM_DIAGRAM_VIRTUALLY_FRAME" val="{&quot;height&quot;:245.90779527559053,&quot;left&quot;:94.10826771653544,&quot;top&quot;:220.83779527559054,&quot;width&quot;:767.8078740157479}"/>
</p:tagLst>
</file>

<file path=ppt/tags/tag60.xml><?xml version="1.0" encoding="utf-8"?>
<p:tagLst xmlns:p="http://schemas.openxmlformats.org/presentationml/2006/main">
  <p:tag name="KSO_WM_DIAGRAM_VIRTUALLY_FRAME" val="{&quot;height&quot;:362.766220472441,&quot;left&quot;:51.999921259842516,&quot;top&quot;:113.34944881889764,&quot;width&quot;:855.0000787401575}"/>
</p:tagLst>
</file>

<file path=ppt/tags/tag61.xml><?xml version="1.0" encoding="utf-8"?>
<p:tagLst xmlns:p="http://schemas.openxmlformats.org/presentationml/2006/main">
  <p:tag name="KSO_WM_DIAGRAM_VIRTUALLY_FRAME" val="{&quot;height&quot;:362.766220472441,&quot;left&quot;:51.999921259842516,&quot;top&quot;:113.34944881889764,&quot;width&quot;:855.0000787401575}"/>
</p:tagLst>
</file>

<file path=ppt/tags/tag62.xml><?xml version="1.0" encoding="utf-8"?>
<p:tagLst xmlns:p="http://schemas.openxmlformats.org/presentationml/2006/main">
  <p:tag name="KSO_WM_DIAGRAM_VIRTUALLY_FRAME" val="{&quot;height&quot;:362.766220472441,&quot;left&quot;:51.999921259842516,&quot;top&quot;:113.34944881889764,&quot;width&quot;:855.0000787401575}"/>
</p:tagLst>
</file>

<file path=ppt/tags/tag63.xml><?xml version="1.0" encoding="utf-8"?>
<p:tagLst xmlns:p="http://schemas.openxmlformats.org/presentationml/2006/main">
  <p:tag name="KSO_WM_DIAGRAM_VIRTUALLY_FRAME" val="{&quot;height&quot;:362.766220472441,&quot;left&quot;:51.999921259842516,&quot;top&quot;:113.34944881889764,&quot;width&quot;:855.0000787401575}"/>
</p:tagLst>
</file>

<file path=ppt/tags/tag64.xml><?xml version="1.0" encoding="utf-8"?>
<p:tagLst xmlns:p="http://schemas.openxmlformats.org/presentationml/2006/main">
  <p:tag name="KSO_WM_DIAGRAM_VIRTUALLY_FRAME" val="{&quot;height&quot;:362.766220472441,&quot;left&quot;:51.999921259842516,&quot;top&quot;:113.34944881889764,&quot;width&quot;:855.0000787401575}"/>
</p:tagLst>
</file>

<file path=ppt/tags/tag65.xml><?xml version="1.0" encoding="utf-8"?>
<p:tagLst xmlns:p="http://schemas.openxmlformats.org/presentationml/2006/main">
  <p:tag name="KSO_WM_DIAGRAM_VIRTUALLY_FRAME" val="{&quot;height&quot;:362.766220472441,&quot;left&quot;:51.999921259842516,&quot;top&quot;:113.34944881889764,&quot;width&quot;:855.0000787401575}"/>
</p:tagLst>
</file>

<file path=ppt/tags/tag66.xml><?xml version="1.0" encoding="utf-8"?>
<p:tagLst xmlns:p="http://schemas.openxmlformats.org/presentationml/2006/main">
  <p:tag name="KSO_WM_DIAGRAM_VIRTUALLY_FRAME" val="{&quot;height&quot;:362.766220472441,&quot;left&quot;:51.999921259842516,&quot;top&quot;:113.34944881889764,&quot;width&quot;:855.0000787401575}"/>
</p:tagLst>
</file>

<file path=ppt/tags/tag67.xml><?xml version="1.0" encoding="utf-8"?>
<p:tagLst xmlns:p="http://schemas.openxmlformats.org/presentationml/2006/main">
  <p:tag name="KSO_WM_DIAGRAM_VIRTUALLY_FRAME" val="{&quot;height&quot;:300.4724409448819,&quot;left&quot;:0,&quot;top&quot;:143.51771653543307,&quot;width&quot;:959.9999212598425}"/>
</p:tagLst>
</file>

<file path=ppt/tags/tag68.xml><?xml version="1.0" encoding="utf-8"?>
<p:tagLst xmlns:p="http://schemas.openxmlformats.org/presentationml/2006/main">
  <p:tag name="KSO_WM_DIAGRAM_VIRTUALLY_FRAME" val="{&quot;height&quot;:300.4724409448819,&quot;left&quot;:0,&quot;top&quot;:143.51771653543307,&quot;width&quot;:959.9999212598425}"/>
</p:tagLst>
</file>

<file path=ppt/tags/tag69.xml><?xml version="1.0" encoding="utf-8"?>
<p:tagLst xmlns:p="http://schemas.openxmlformats.org/presentationml/2006/main">
  <p:tag name="KSO_WM_DIAGRAM_VIRTUALLY_FRAME" val="{&quot;height&quot;:300.4724409448819,&quot;left&quot;:0,&quot;top&quot;:143.51771653543307,&quot;width&quot;:959.9999212598425}"/>
</p:tagLst>
</file>

<file path=ppt/tags/tag7.xml><?xml version="1.0" encoding="utf-8"?>
<p:tagLst xmlns:p="http://schemas.openxmlformats.org/presentationml/2006/main">
  <p:tag name="KSO_WM_DIAGRAM_VIRTUALLY_FRAME" val="{&quot;height&quot;:245.90779527559053,&quot;left&quot;:94.10826771653544,&quot;top&quot;:220.83779527559054,&quot;width&quot;:767.8078740157479}"/>
</p:tagLst>
</file>

<file path=ppt/tags/tag70.xml><?xml version="1.0" encoding="utf-8"?>
<p:tagLst xmlns:p="http://schemas.openxmlformats.org/presentationml/2006/main">
  <p:tag name="KSO_WM_DIAGRAM_VIRTUALLY_FRAME" val="{&quot;height&quot;:300.4724409448819,&quot;left&quot;:0,&quot;top&quot;:143.51771653543307,&quot;width&quot;:959.9999212598425}"/>
</p:tagLst>
</file>

<file path=ppt/tags/tag71.xml><?xml version="1.0" encoding="utf-8"?>
<p:tagLst xmlns:p="http://schemas.openxmlformats.org/presentationml/2006/main">
  <p:tag name="KSO_WM_DIAGRAM_VIRTUALLY_FRAME" val="{&quot;height&quot;:300.4724409448819,&quot;left&quot;:0,&quot;top&quot;:143.51771653543307,&quot;width&quot;:959.9999212598425}"/>
</p:tagLst>
</file>

<file path=ppt/tags/tag72.xml><?xml version="1.0" encoding="utf-8"?>
<p:tagLst xmlns:p="http://schemas.openxmlformats.org/presentationml/2006/main">
  <p:tag name="KSO_WM_DIAGRAM_VIRTUALLY_FRAME" val="{&quot;height&quot;:300.4724409448819,&quot;left&quot;:0,&quot;top&quot;:143.51771653543307,&quot;width&quot;:959.9999212598425}"/>
</p:tagLst>
</file>

<file path=ppt/tags/tag73.xml><?xml version="1.0" encoding="utf-8"?>
<p:tagLst xmlns:p="http://schemas.openxmlformats.org/presentationml/2006/main">
  <p:tag name="KSO_WM_DIAGRAM_VIRTUALLY_FRAME" val="{&quot;height&quot;:300.4724409448819,&quot;left&quot;:0,&quot;top&quot;:143.51771653543307,&quot;width&quot;:959.9999212598425}"/>
</p:tagLst>
</file>

<file path=ppt/tags/tag74.xml><?xml version="1.0" encoding="utf-8"?>
<p:tagLst xmlns:p="http://schemas.openxmlformats.org/presentationml/2006/main">
  <p:tag name="KSO_WM_DIAGRAM_VIRTUALLY_FRAME" val="{&quot;height&quot;:300.4724409448819,&quot;left&quot;:0,&quot;top&quot;:143.51771653543307,&quot;width&quot;:959.9999212598425}"/>
</p:tagLst>
</file>

<file path=ppt/tags/tag75.xml><?xml version="1.0" encoding="utf-8"?>
<p:tagLst xmlns:p="http://schemas.openxmlformats.org/presentationml/2006/main">
  <p:tag name="KSO_WM_DIAGRAM_VIRTUALLY_FRAME" val="{&quot;height&quot;:300.4724409448819,&quot;left&quot;:0,&quot;top&quot;:143.51771653543307,&quot;width&quot;:959.9999212598425}"/>
</p:tagLst>
</file>

<file path=ppt/tags/tag76.xml><?xml version="1.0" encoding="utf-8"?>
<p:tagLst xmlns:p="http://schemas.openxmlformats.org/presentationml/2006/main">
  <p:tag name="KSO_WM_DIAGRAM_VIRTUALLY_FRAME" val="{&quot;height&quot;:300.4724409448819,&quot;left&quot;:0,&quot;top&quot;:143.51771653543307,&quot;width&quot;:959.9999212598425}"/>
</p:tagLst>
</file>

<file path=ppt/tags/tag77.xml><?xml version="1.0" encoding="utf-8"?>
<p:tagLst xmlns:p="http://schemas.openxmlformats.org/presentationml/2006/main">
  <p:tag name="KSO_WM_DIAGRAM_VIRTUALLY_FRAME" val="{&quot;height&quot;:300.4724409448819,&quot;left&quot;:0,&quot;top&quot;:143.51771653543307,&quot;width&quot;:959.9999212598425}"/>
</p:tagLst>
</file>

<file path=ppt/tags/tag78.xml><?xml version="1.0" encoding="utf-8"?>
<p:tagLst xmlns:p="http://schemas.openxmlformats.org/presentationml/2006/main">
  <p:tag name="KSO_WM_DIAGRAM_VIRTUALLY_FRAME" val="{&quot;height&quot;:300.4724409448819,&quot;left&quot;:0,&quot;top&quot;:143.51771653543307,&quot;width&quot;:959.9999212598425}"/>
</p:tagLst>
</file>

<file path=ppt/tags/tag79.xml><?xml version="1.0" encoding="utf-8"?>
<p:tagLst xmlns:p="http://schemas.openxmlformats.org/presentationml/2006/main">
  <p:tag name="KSO_WM_DIAGRAM_VIRTUALLY_FRAME" val="{&quot;height&quot;:223.07129921259838,&quot;left&quot;:54.75,&quot;top&quot;:127.1602755905512,&quot;width&quot;:848.6542519685039}"/>
</p:tagLst>
</file>

<file path=ppt/tags/tag8.xml><?xml version="1.0" encoding="utf-8"?>
<p:tagLst xmlns:p="http://schemas.openxmlformats.org/presentationml/2006/main">
  <p:tag name="KSO_WM_DIAGRAM_VIRTUALLY_FRAME" val="{&quot;height&quot;:245.90779527559053,&quot;left&quot;:94.10826771653544,&quot;top&quot;:220.83779527559054,&quot;width&quot;:767.8078740157479}"/>
</p:tagLst>
</file>

<file path=ppt/tags/tag80.xml><?xml version="1.0" encoding="utf-8"?>
<p:tagLst xmlns:p="http://schemas.openxmlformats.org/presentationml/2006/main">
  <p:tag name="KSO_WM_DIAGRAM_VIRTUALLY_FRAME" val="{&quot;height&quot;:223.07129921259838,&quot;left&quot;:54.75,&quot;top&quot;:127.1602755905512,&quot;width&quot;:848.6542519685039}"/>
</p:tagLst>
</file>

<file path=ppt/tags/tag81.xml><?xml version="1.0" encoding="utf-8"?>
<p:tagLst xmlns:p="http://schemas.openxmlformats.org/presentationml/2006/main">
  <p:tag name="KSO_WM_DIAGRAM_VIRTUALLY_FRAME" val="{&quot;height&quot;:223.07129921259838,&quot;left&quot;:54.75,&quot;top&quot;:127.1602755905512,&quot;width&quot;:848.6542519685039}"/>
</p:tagLst>
</file>

<file path=ppt/tags/tag82.xml><?xml version="1.0" encoding="utf-8"?>
<p:tagLst xmlns:p="http://schemas.openxmlformats.org/presentationml/2006/main">
  <p:tag name="KSO_WM_DIAGRAM_VIRTUALLY_FRAME" val="{&quot;height&quot;:223.07129921259838,&quot;left&quot;:54.75,&quot;top&quot;:127.1602755905512,&quot;width&quot;:848.6542519685039}"/>
</p:tagLst>
</file>

<file path=ppt/tags/tag83.xml><?xml version="1.0" encoding="utf-8"?>
<p:tagLst xmlns:p="http://schemas.openxmlformats.org/presentationml/2006/main">
  <p:tag name="KSO_WM_DIAGRAM_VIRTUALLY_FRAME" val="{&quot;height&quot;:223.07129921259838,&quot;left&quot;:54.75,&quot;top&quot;:127.1602755905512,&quot;width&quot;:848.6542519685039}"/>
</p:tagLst>
</file>

<file path=ppt/tags/tag84.xml><?xml version="1.0" encoding="utf-8"?>
<p:tagLst xmlns:p="http://schemas.openxmlformats.org/presentationml/2006/main">
  <p:tag name="KSO_WM_DIAGRAM_VIRTUALLY_FRAME" val="{&quot;height&quot;:223.07129921259838,&quot;left&quot;:54.75,&quot;top&quot;:127.1602755905512,&quot;width&quot;:848.6542519685039}"/>
</p:tagLst>
</file>

<file path=ppt/tags/tag85.xml><?xml version="1.0" encoding="utf-8"?>
<p:tagLst xmlns:p="http://schemas.openxmlformats.org/presentationml/2006/main">
  <p:tag name="KSO_WM_DIAGRAM_VIRTUALLY_FRAME" val="{&quot;height&quot;:223.07129921259838,&quot;left&quot;:54.75,&quot;top&quot;:127.1602755905512,&quot;width&quot;:848.6542519685039}"/>
</p:tagLst>
</file>

<file path=ppt/tags/tag86.xml><?xml version="1.0" encoding="utf-8"?>
<p:tagLst xmlns:p="http://schemas.openxmlformats.org/presentationml/2006/main">
  <p:tag name="KSO_WM_DIAGRAM_VIRTUALLY_FRAME" val="{&quot;height&quot;:223.07129921259838,&quot;left&quot;:54.75,&quot;top&quot;:127.1602755905512,&quot;width&quot;:848.6542519685039}"/>
</p:tagLst>
</file>

<file path=ppt/tags/tag87.xml><?xml version="1.0" encoding="utf-8"?>
<p:tagLst xmlns:p="http://schemas.openxmlformats.org/presentationml/2006/main">
  <p:tag name="KSO_WM_DIAGRAM_VIRTUALLY_FRAME" val="{&quot;height&quot;:223.07129921259838,&quot;left&quot;:54.75,&quot;top&quot;:127.1602755905512,&quot;width&quot;:848.6542519685039}"/>
</p:tagLst>
</file>

<file path=ppt/tags/tag88.xml><?xml version="1.0" encoding="utf-8"?>
<p:tagLst xmlns:p="http://schemas.openxmlformats.org/presentationml/2006/main">
  <p:tag name="KSO_WM_DIAGRAM_VIRTUALLY_FRAME" val="{&quot;height&quot;:223.07129921259838,&quot;left&quot;:54.75,&quot;top&quot;:127.1602755905512,&quot;width&quot;:848.6542519685039}"/>
</p:tagLst>
</file>

<file path=ppt/tags/tag89.xml><?xml version="1.0" encoding="utf-8"?>
<p:tagLst xmlns:p="http://schemas.openxmlformats.org/presentationml/2006/main">
  <p:tag name="KSO_WM_DIAGRAM_VIRTUALLY_FRAME" val="{&quot;height&quot;:223.07129921259838,&quot;left&quot;:54.75,&quot;top&quot;:127.1602755905512,&quot;width&quot;:848.6542519685039}"/>
</p:tagLst>
</file>

<file path=ppt/tags/tag9.xml><?xml version="1.0" encoding="utf-8"?>
<p:tagLst xmlns:p="http://schemas.openxmlformats.org/presentationml/2006/main">
  <p:tag name="KSO_WM_DIAGRAM_VIRTUALLY_FRAME" val="{&quot;height&quot;:245.90779527559053,&quot;left&quot;:94.10826771653544,&quot;top&quot;:220.83779527559054,&quot;width&quot;:767.8078740157479}"/>
</p:tagLst>
</file>

<file path=ppt/tags/tag90.xml><?xml version="1.0" encoding="utf-8"?>
<p:tagLst xmlns:p="http://schemas.openxmlformats.org/presentationml/2006/main">
  <p:tag name="KSO_WM_DIAGRAM_VIRTUALLY_FRAME" val="{&quot;height&quot;:223.07129921259838,&quot;left&quot;:54.75,&quot;top&quot;:127.1602755905512,&quot;width&quot;:848.6542519685039}"/>
</p:tagLst>
</file>

<file path=ppt/tags/tag91.xml><?xml version="1.0" encoding="utf-8"?>
<p:tagLst xmlns:p="http://schemas.openxmlformats.org/presentationml/2006/main">
  <p:tag name="KSO_WM_DIAGRAM_VIRTUALLY_FRAME" val="{&quot;height&quot;:223.07129921259838,&quot;left&quot;:54.75,&quot;top&quot;:127.1602755905512,&quot;width&quot;:848.6542519685039}"/>
</p:tagLst>
</file>

<file path=ppt/tags/tag92.xml><?xml version="1.0" encoding="utf-8"?>
<p:tagLst xmlns:p="http://schemas.openxmlformats.org/presentationml/2006/main">
  <p:tag name="KSO_WM_DIAGRAM_VIRTUALLY_FRAME" val="{&quot;height&quot;:223.07129921259838,&quot;left&quot;:54.75,&quot;top&quot;:127.1602755905512,&quot;width&quot;:848.6542519685039}"/>
</p:tagLst>
</file>

<file path=ppt/tags/tag93.xml><?xml version="1.0" encoding="utf-8"?>
<p:tagLst xmlns:p="http://schemas.openxmlformats.org/presentationml/2006/main">
  <p:tag name="KSO_WM_DIAGRAM_VIRTUALLY_FRAME" val="{&quot;height&quot;:223.07129921259838,&quot;left&quot;:54.75,&quot;top&quot;:127.1602755905512,&quot;width&quot;:848.6542519685039}"/>
</p:tagLst>
</file>

<file path=ppt/tags/tag94.xml><?xml version="1.0" encoding="utf-8"?>
<p:tagLst xmlns:p="http://schemas.openxmlformats.org/presentationml/2006/main">
  <p:tag name="KSO_WM_DIAGRAM_VIRTUALLY_FRAME" val="{&quot;height&quot;:223.07129921259838,&quot;left&quot;:54.75,&quot;top&quot;:127.1602755905512,&quot;width&quot;:848.6542519685039}"/>
</p:tagLst>
</file>

<file path=ppt/tags/tag95.xml><?xml version="1.0" encoding="utf-8"?>
<p:tagLst xmlns:p="http://schemas.openxmlformats.org/presentationml/2006/main">
  <p:tag name="KSO_WM_DIAGRAM_VIRTUALLY_FRAME" val="{&quot;height&quot;:223.07129921259838,&quot;left&quot;:54.75,&quot;top&quot;:127.1602755905512,&quot;width&quot;:848.6542519685039}"/>
</p:tagLst>
</file>

<file path=ppt/tags/tag96.xml><?xml version="1.0" encoding="utf-8"?>
<p:tagLst xmlns:p="http://schemas.openxmlformats.org/presentationml/2006/main">
  <p:tag name="KSO_WM_DIAGRAM_VIRTUALLY_FRAME" val="{&quot;height&quot;:223.07129921259838,&quot;left&quot;:54.75,&quot;top&quot;:127.1602755905512,&quot;width&quot;:848.6542519685039}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04FC0"/>
      </a:accent1>
      <a:accent2>
        <a:srgbClr val="FFB601"/>
      </a:accent2>
      <a:accent3>
        <a:srgbClr val="004FC0"/>
      </a:accent3>
      <a:accent4>
        <a:srgbClr val="FFB601"/>
      </a:accent4>
      <a:accent5>
        <a:srgbClr val="004FC0"/>
      </a:accent5>
      <a:accent6>
        <a:srgbClr val="FFB601"/>
      </a:accent6>
      <a:hlink>
        <a:srgbClr val="004FC0"/>
      </a:hlink>
      <a:folHlink>
        <a:srgbClr val="FFB601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04FC0"/>
      </a:accent1>
      <a:accent2>
        <a:srgbClr val="FFB601"/>
      </a:accent2>
      <a:accent3>
        <a:srgbClr val="004FC0"/>
      </a:accent3>
      <a:accent4>
        <a:srgbClr val="FFB601"/>
      </a:accent4>
      <a:accent5>
        <a:srgbClr val="004FC0"/>
      </a:accent5>
      <a:accent6>
        <a:srgbClr val="FFB601"/>
      </a:accent6>
      <a:hlink>
        <a:srgbClr val="004FC0"/>
      </a:hlink>
      <a:folHlink>
        <a:srgbClr val="FFB601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04FC0"/>
      </a:accent1>
      <a:accent2>
        <a:srgbClr val="FFB601"/>
      </a:accent2>
      <a:accent3>
        <a:srgbClr val="004FC0"/>
      </a:accent3>
      <a:accent4>
        <a:srgbClr val="FFB601"/>
      </a:accent4>
      <a:accent5>
        <a:srgbClr val="004FC0"/>
      </a:accent5>
      <a:accent6>
        <a:srgbClr val="FFB601"/>
      </a:accent6>
      <a:hlink>
        <a:srgbClr val="004FC0"/>
      </a:hlink>
      <a:folHlink>
        <a:srgbClr val="FFB601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04FC0"/>
      </a:accent1>
      <a:accent2>
        <a:srgbClr val="FFB601"/>
      </a:accent2>
      <a:accent3>
        <a:srgbClr val="004FC0"/>
      </a:accent3>
      <a:accent4>
        <a:srgbClr val="FFB601"/>
      </a:accent4>
      <a:accent5>
        <a:srgbClr val="004FC0"/>
      </a:accent5>
      <a:accent6>
        <a:srgbClr val="FFB601"/>
      </a:accent6>
      <a:hlink>
        <a:srgbClr val="004FC0"/>
      </a:hlink>
      <a:folHlink>
        <a:srgbClr val="FFB601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04FC0"/>
      </a:accent1>
      <a:accent2>
        <a:srgbClr val="FFB601"/>
      </a:accent2>
      <a:accent3>
        <a:srgbClr val="004FC0"/>
      </a:accent3>
      <a:accent4>
        <a:srgbClr val="FFB601"/>
      </a:accent4>
      <a:accent5>
        <a:srgbClr val="004FC0"/>
      </a:accent5>
      <a:accent6>
        <a:srgbClr val="FFB601"/>
      </a:accent6>
      <a:hlink>
        <a:srgbClr val="004FC0"/>
      </a:hlink>
      <a:folHlink>
        <a:srgbClr val="FFB601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04FC0"/>
      </a:accent1>
      <a:accent2>
        <a:srgbClr val="FFB601"/>
      </a:accent2>
      <a:accent3>
        <a:srgbClr val="004FC0"/>
      </a:accent3>
      <a:accent4>
        <a:srgbClr val="FFB601"/>
      </a:accent4>
      <a:accent5>
        <a:srgbClr val="004FC0"/>
      </a:accent5>
      <a:accent6>
        <a:srgbClr val="FFB601"/>
      </a:accent6>
      <a:hlink>
        <a:srgbClr val="004FC0"/>
      </a:hlink>
      <a:folHlink>
        <a:srgbClr val="FFB601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04FC0"/>
      </a:accent1>
      <a:accent2>
        <a:srgbClr val="FFB601"/>
      </a:accent2>
      <a:accent3>
        <a:srgbClr val="004FC0"/>
      </a:accent3>
      <a:accent4>
        <a:srgbClr val="FFB601"/>
      </a:accent4>
      <a:accent5>
        <a:srgbClr val="004FC0"/>
      </a:accent5>
      <a:accent6>
        <a:srgbClr val="FFB601"/>
      </a:accent6>
      <a:hlink>
        <a:srgbClr val="004FC0"/>
      </a:hlink>
      <a:folHlink>
        <a:srgbClr val="FFB601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04FC0"/>
      </a:accent1>
      <a:accent2>
        <a:srgbClr val="FFB601"/>
      </a:accent2>
      <a:accent3>
        <a:srgbClr val="004FC0"/>
      </a:accent3>
      <a:accent4>
        <a:srgbClr val="FFB601"/>
      </a:accent4>
      <a:accent5>
        <a:srgbClr val="004FC0"/>
      </a:accent5>
      <a:accent6>
        <a:srgbClr val="FFB601"/>
      </a:accent6>
      <a:hlink>
        <a:srgbClr val="004FC0"/>
      </a:hlink>
      <a:folHlink>
        <a:srgbClr val="FFB601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04FC0"/>
      </a:accent1>
      <a:accent2>
        <a:srgbClr val="FFB601"/>
      </a:accent2>
      <a:accent3>
        <a:srgbClr val="004FC0"/>
      </a:accent3>
      <a:accent4>
        <a:srgbClr val="FFB601"/>
      </a:accent4>
      <a:accent5>
        <a:srgbClr val="004FC0"/>
      </a:accent5>
      <a:accent6>
        <a:srgbClr val="FFB601"/>
      </a:accent6>
      <a:hlink>
        <a:srgbClr val="004FC0"/>
      </a:hlink>
      <a:folHlink>
        <a:srgbClr val="FFB601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04FC0"/>
      </a:accent1>
      <a:accent2>
        <a:srgbClr val="FFB601"/>
      </a:accent2>
      <a:accent3>
        <a:srgbClr val="004FC0"/>
      </a:accent3>
      <a:accent4>
        <a:srgbClr val="FFB601"/>
      </a:accent4>
      <a:accent5>
        <a:srgbClr val="004FC0"/>
      </a:accent5>
      <a:accent6>
        <a:srgbClr val="FFB601"/>
      </a:accent6>
      <a:hlink>
        <a:srgbClr val="004FC0"/>
      </a:hlink>
      <a:folHlink>
        <a:srgbClr val="FFB601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04FC0"/>
      </a:accent1>
      <a:accent2>
        <a:srgbClr val="FFB601"/>
      </a:accent2>
      <a:accent3>
        <a:srgbClr val="004FC0"/>
      </a:accent3>
      <a:accent4>
        <a:srgbClr val="FFB601"/>
      </a:accent4>
      <a:accent5>
        <a:srgbClr val="004FC0"/>
      </a:accent5>
      <a:accent6>
        <a:srgbClr val="FFB601"/>
      </a:accent6>
      <a:hlink>
        <a:srgbClr val="004FC0"/>
      </a:hlink>
      <a:folHlink>
        <a:srgbClr val="FFB601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04FC0"/>
      </a:accent1>
      <a:accent2>
        <a:srgbClr val="FFB601"/>
      </a:accent2>
      <a:accent3>
        <a:srgbClr val="004FC0"/>
      </a:accent3>
      <a:accent4>
        <a:srgbClr val="FFB601"/>
      </a:accent4>
      <a:accent5>
        <a:srgbClr val="004FC0"/>
      </a:accent5>
      <a:accent6>
        <a:srgbClr val="FFB601"/>
      </a:accent6>
      <a:hlink>
        <a:srgbClr val="004FC0"/>
      </a:hlink>
      <a:folHlink>
        <a:srgbClr val="FFB601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1507</Words>
  <Application>WPS 演示</Application>
  <PresentationFormat/>
  <Paragraphs>230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12</vt:i4>
      </vt:variant>
      <vt:variant>
        <vt:lpstr>幻灯片标题</vt:lpstr>
      </vt:variant>
      <vt:variant>
        <vt:i4>23</vt:i4>
      </vt:variant>
    </vt:vector>
  </HeadingPairs>
  <TitlesOfParts>
    <vt:vector size="46" baseType="lpstr">
      <vt:lpstr>Arial</vt:lpstr>
      <vt:lpstr>宋体</vt:lpstr>
      <vt:lpstr>Wingdings</vt:lpstr>
      <vt:lpstr>思源黑体 CN Bold</vt:lpstr>
      <vt:lpstr>OPPOSans H</vt:lpstr>
      <vt:lpstr>OPPOSans R</vt:lpstr>
      <vt:lpstr>Source Han Sans</vt:lpstr>
      <vt:lpstr>等线</vt:lpstr>
      <vt:lpstr>微软雅黑</vt:lpstr>
      <vt:lpstr>Arial Unicode MS</vt:lpstr>
      <vt:lpstr>Calibri</vt:lpstr>
      <vt:lpstr>Office 主题​​</vt:lpstr>
      <vt:lpstr>1_Office 主题​​</vt:lpstr>
      <vt:lpstr>2_Office 主题​​</vt:lpstr>
      <vt:lpstr>3_Office 主题​​</vt:lpstr>
      <vt:lpstr>4_Office 主题​​</vt:lpstr>
      <vt:lpstr>5_Office 主题​​</vt:lpstr>
      <vt:lpstr>6_Office 主题​​</vt:lpstr>
      <vt:lpstr>7_Office 主题​​</vt:lpstr>
      <vt:lpstr>8_Office 主题​​</vt:lpstr>
      <vt:lpstr>9_Office 主题​​</vt:lpstr>
      <vt:lpstr>10_Office 主题​​</vt:lpstr>
      <vt:lpstr>11_Office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while循环</vt:lpstr>
      <vt:lpstr> while循环</vt:lpstr>
      <vt:lpstr>while语句它的执行过程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im</cp:lastModifiedBy>
  <cp:revision>41</cp:revision>
  <dcterms:created xsi:type="dcterms:W3CDTF">2025-04-11T01:13:00Z</dcterms:created>
  <dcterms:modified xsi:type="dcterms:W3CDTF">2025-04-14T16:41:28Z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930CE97177DF45548DA015F38F6D6E64_12</vt:lpwstr>
  </property>
  <property fmtid="{D5CDD505-2E9C-101B-9397-08002B2CF9AE}" pid="3" name="KSOProductBuildVer">
    <vt:lpwstr>2052-11.8.2.10154</vt:lpwstr>
  </property>
</Properties>
</file>